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ontserrat" panose="02000505000000020004" pitchFamily="2" charset="0"/>
      <p:regular r:id="rId41"/>
      <p:bold r:id="rId42"/>
      <p:italic r:id="rId43"/>
      <p:bold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Poppins Light" panose="00000400000000000000" pitchFamily="2" charset="0"/>
      <p:regular r:id="rId50"/>
      <p:italic r:id="rId51"/>
    </p:embeddedFont>
    <p:embeddedFont>
      <p:font typeface="Roboto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efd"/>
    <a:srgbClr val="3b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744" y="10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bg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24.04.2020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2">
            <a:extLst>
              <a:ext uri="{FF2B5EF4-FFF2-40B4-BE49-F238E27FC236}">
                <a16:creationId xmlns:a16="http://schemas.microsoft.com/office/drawing/2014/main" id="{99B706DC-9674-4285-A7A4-52546587BD57}"/>
              </a:ext>
            </a:extLst>
          </p:cNvPr>
          <p:cNvSpPr/>
          <p:nvPr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4">
            <a:extLst>
              <a:ext uri="{FF2B5EF4-FFF2-40B4-BE49-F238E27FC236}">
                <a16:creationId xmlns:a16="http://schemas.microsoft.com/office/drawing/2014/main" id="{F4FBACC7-3C1B-4FB6-BCF1-5D3C9D02DC79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12450B-D3ED-4D3F-91A3-714F69D9AE7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1C608D64-21AE-48C8-9154-7A838A58F47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E1B6B1C-30A2-44C1-B569-D1140998413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700000">
            <a:off x="5829062" y="-3661112"/>
            <a:ext cx="10324998" cy="10324171"/>
          </a:xfrm>
          <a:prstGeom prst="plus">
            <a:avLst>
              <a:gd name="adj" fmla="val 34370"/>
            </a:avLst>
          </a:prstGeom>
          <a:noFill/>
        </p:spPr>
        <p:txBody>
          <a:bodyPr wrap="square">
            <a:noAutofit/>
          </a:bodyPr>
          <a:lstStyle/>
          <a:p>
            <a:pPr lvl="0"/>
            <a:endParaRPr lang="en-US" noProof="0" dirty="0"/>
          </a:p>
        </p:txBody>
      </p:sp>
      <p:grpSp>
        <p:nvGrpSpPr>
          <p:cNvPr id="15" name="Drawing 4">
            <a:extLst>
              <a:ext uri="{FF2B5EF4-FFF2-40B4-BE49-F238E27FC236}">
                <a16:creationId xmlns:a16="http://schemas.microsoft.com/office/drawing/2014/main" id="{8079C118-41F2-4BCE-9179-A155CD734CA8}"/>
              </a:ext>
            </a:extLst>
          </p:cNvPr>
          <p:cNvGrpSpPr/>
          <p:nvPr/>
        </p:nvGrpSpPr>
        <p:grpSpPr>
          <a:xfrm rot="16200000">
            <a:off x="6507977" y="5598392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E868337-3645-4BFE-B4FA-3FD75FE5E3F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AC746BF-8A1F-47B4-98BD-45E59FFC8D2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2950E2EE-BABE-4C6C-9B82-9DBA3C584C3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DD29FB6B-ABCD-4663-9534-A62D3B06ED0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E9155B4-51A0-44C4-B9BB-3682B1AA2811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C9BD5FA-71BD-481A-B7C5-D68B75851B7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6322252F-441E-49C8-A52A-21858CEEBF8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4B171ED-5506-42EF-A889-71C3212A097A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B9716B7-BD2B-429A-997F-AE2BA38106EC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23B6B2F-DAC5-4797-8FE1-207B851F5CD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E8C56EE4-4D71-40C5-90D3-22CB47C64CB4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C24A342D-7A49-494D-8510-334B2E86F84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82E64D8-09DF-4293-8D3A-06A783EA12CE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738A7B4-01BA-4807-87BB-A5EA2634753A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868F55-6766-4A74-A8A5-38B59E735A99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48FD9B28-347F-4189-A1A6-40FC709FE68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3FEAF0E-CE9F-4CFC-A2D8-620ADC55F43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5512D1B-50A2-458F-B959-66EBC8D5F01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07C39EE-A2BB-451A-B94C-C0EE99A90BA1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C4004AE-F6A7-4B1C-BB89-2CA06B8A5D1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79083A0-15A8-4E4E-9A8F-4DAF9CA5435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BEB175E-AB8F-4201-AD87-F9BF2BB309BA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2B8311A-ACF6-4D6C-81EC-D235389F70FB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9CEFFC4-ADA5-4457-80E3-EB3A78CB55A8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5E27EA3-9845-4D78-83BB-874DEB4EEED9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381364-32C8-46B5-BF61-98E826A62076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F26CF3-508C-4614-BB20-71AFE5FF500F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A3182E0-BCE9-45FE-B10B-0543C7E55D10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75EA40F-9077-4368-AF71-204AEA58BA4F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1F71603-21E9-4240-8572-0FAC37CF15B0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2A0F9952-35FD-4402-B965-326AB5480F47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438B95A-024D-4A44-AF5A-A0D3877DB3E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D9EC2A7-8C86-4448-9769-5C06C51EDD2D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5554D649-74FB-4A59-B848-795C0440642E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B1F4C36-DE00-40A7-98A3-2B2A0B471002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D5BE4A54-97F6-4FCC-BBC3-53581715DAE4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B76F276-14A5-4306-AE25-EA00BD8BEA8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111BA2A1-2AEC-49C1-BB2A-3868967F75F0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133F183D-7FBD-4588-A431-98DF091CBCF9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34AFDF64-0A5E-4E64-A15E-C390FD98526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C418285-3014-4F94-A675-44EEEC410AD1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3D3D3E6-F879-4DB6-8B2B-087751011803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2219CF2-F4C6-4CB1-B9C8-184A14A5FB3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DAF3857-A4A0-4E6F-A643-D55BCBA5913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6C018EC-F6A3-46AB-890A-59215F9BCFCD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7A3C61F-E6C5-4767-B754-37C01FDC52F8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96AE18D1-D7FB-4404-A63C-185C2AB0BD68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E37DC4B4-73CB-4794-BB10-CD597A25DE9A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6AE06584-BA73-42AF-BB10-C85B2D57E17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79582C9-2C7D-4630-8F2B-30245265613D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960EBD60-B3C2-4193-8EC7-8C66E2739216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3A83F4C-4BB9-443B-A2B2-1EF9FB1EA629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Drawing 12">
            <a:extLst>
              <a:ext uri="{FF2B5EF4-FFF2-40B4-BE49-F238E27FC236}">
                <a16:creationId xmlns:a16="http://schemas.microsoft.com/office/drawing/2014/main" id="{AC5A8479-A147-4EAD-A146-5C2239126BBC}"/>
              </a:ext>
            </a:extLst>
          </p:cNvPr>
          <p:cNvSpPr/>
          <p:nvPr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2">
            <a:extLst>
              <a:ext uri="{FF2B5EF4-FFF2-40B4-BE49-F238E27FC236}">
                <a16:creationId xmlns:a16="http://schemas.microsoft.com/office/drawing/2014/main" id="{62870EBA-94FD-45C7-B5B4-B4E46A6B60EE}"/>
              </a:ext>
            </a:extLst>
          </p:cNvPr>
          <p:cNvSpPr/>
          <p:nvPr userDrawn="1"/>
        </p:nvSpPr>
        <p:spPr>
          <a:xfrm flipH="1">
            <a:off x="-214967" y="4128131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12">
            <a:extLst>
              <a:ext uri="{FF2B5EF4-FFF2-40B4-BE49-F238E27FC236}">
                <a16:creationId xmlns:a16="http://schemas.microsoft.com/office/drawing/2014/main" id="{CAD35D23-6952-4A3C-9333-9BFF7FB92C10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248F51A-F1E9-4A13-8EB1-D8C22DE29D9A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9A5EC33-CD03-4554-9F59-DCDD5D0CE048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0947E9F-0F3F-4753-A68D-5BF78346FED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Drawing 18">
            <a:extLst>
              <a:ext uri="{FF2B5EF4-FFF2-40B4-BE49-F238E27FC236}">
                <a16:creationId xmlns:a16="http://schemas.microsoft.com/office/drawing/2014/main" id="{1C6908D4-735D-406B-9267-D67BD4632532}"/>
              </a:ext>
            </a:extLst>
          </p:cNvPr>
          <p:cNvSpPr/>
          <p:nvPr userDrawn="1"/>
        </p:nvSpPr>
        <p:spPr>
          <a:xfrm>
            <a:off x="188375" y="-424346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38">
            <a:extLst>
              <a:ext uri="{FF2B5EF4-FFF2-40B4-BE49-F238E27FC236}">
                <a16:creationId xmlns:a16="http://schemas.microsoft.com/office/drawing/2014/main" id="{7CCF826A-5FD3-47E3-A5B1-EFCDE586A850}"/>
              </a:ext>
            </a:extLst>
          </p:cNvPr>
          <p:cNvGrpSpPr/>
          <p:nvPr/>
        </p:nvGrpSpPr>
        <p:grpSpPr>
          <a:xfrm>
            <a:off x="1356153" y="-50799"/>
            <a:ext cx="5842867" cy="6997853"/>
            <a:chOff x="1078180" y="-50799"/>
            <a:chExt cx="5842867" cy="6997853"/>
          </a:xfrm>
          <a:solidFill>
            <a:srgbClr val="3b2f4e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9A430192-83EB-4081-ADDD-EA2CAD39F746}"/>
                </a:ext>
              </a:extLst>
            </p:cNvPr>
            <p:cNvSpPr/>
            <p:nvPr/>
          </p:nvSpPr>
          <p:spPr>
            <a:xfrm>
              <a:off x="3291093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A9B058D4-6998-4368-AB59-B56083EDB71E}"/>
                </a:ext>
              </a:extLst>
            </p:cNvPr>
            <p:cNvSpPr/>
            <p:nvPr/>
          </p:nvSpPr>
          <p:spPr>
            <a:xfrm>
              <a:off x="1175237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1F3A6C5-BB01-4B70-B9A0-B65B203A9392}"/>
                </a:ext>
              </a:extLst>
            </p:cNvPr>
            <p:cNvSpPr/>
            <p:nvPr/>
          </p:nvSpPr>
          <p:spPr>
            <a:xfrm>
              <a:off x="1078180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7392110E-B99B-4EA4-94F2-9629BE22747E}"/>
                </a:ext>
              </a:extLst>
            </p:cNvPr>
            <p:cNvSpPr/>
            <p:nvPr/>
          </p:nvSpPr>
          <p:spPr>
            <a:xfrm>
              <a:off x="3067860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Drawing 143">
            <a:extLst>
              <a:ext uri="{FF2B5EF4-FFF2-40B4-BE49-F238E27FC236}">
                <a16:creationId xmlns:a16="http://schemas.microsoft.com/office/drawing/2014/main" id="{3F9415DC-76EE-4641-9D6F-5728043F019B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0" name="Drawing 4">
            <a:extLst>
              <a:ext uri="{FF2B5EF4-FFF2-40B4-BE49-F238E27FC236}">
                <a16:creationId xmlns:a16="http://schemas.microsoft.com/office/drawing/2014/main" id="{492ED3DF-97AB-4C92-9BBB-50EE0AB3E4C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3B5CE43-C122-4788-8CAA-31CE15D333B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7F6AA322-3FB1-42FB-9941-243BC83BEDE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424AE6E-02FF-4757-A879-0A6B48722043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A551FD48-F8F3-4A5F-8C72-BB66B4BC2AE1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2B5A267-79A3-43A3-8CF8-A3B9C7FBAB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399FB44-EE0C-4EA5-A3D1-35B2D18024B8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C1DFFC1-E213-47AC-9F85-6FBCA387069F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6C5BA3C0-4B4B-4971-9FBB-A9F020040A6D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4F5A433-18AC-4A37-B51C-0B54C07F12E5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1EE9AF1-47A1-4B0F-99BB-8BAE13F57FAF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07F7F4E2-BE3B-4F57-9D3D-D3BB0E5CB5B9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045FB944-1D7E-47C8-A9F2-3B8E00F20CF5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ABCA81-6B99-4013-819C-BD35D70B7F9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19282766-0628-43BE-8A28-77167977660C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88476D5A-5D56-4839-9EA6-E459ECF909B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8B89BAE-4A0A-46D0-926A-06DEA8621D5E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773A5E-3CF2-4BFA-BBA1-81FC1674829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DFBF68F-A3AC-4B3D-BAF7-B18E2537B3CD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FE6CF6A-989E-4230-A87C-E38B0BE2BC7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6EFBABF7-849F-4646-BB58-D4A80A58EB71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37A6F4E4-686D-42FB-B265-492B66BA3D14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719AA07B-A7A9-44CA-9CA1-03487CA28A5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0725B8A-E6FC-45C5-B39B-A21121865F22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6F4BF62B-BDD2-4C64-8CF3-F55F5AB146E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39FD95D6-8E7A-4833-BAFB-44BB80998EF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961DBAD-0074-491C-BC33-D505A94D70D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11B49760-B071-4BF8-ADB8-5B7696F744A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5BC3DDEC-C9BF-4104-BB7F-F34099F68466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5D82A0D-0B21-4CE7-B24B-66513024C01E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788F30E-DB9D-4235-B846-41C8EC72D80E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E04E03E-927E-4B66-BCD3-5BADD113836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9D22D4CC-407B-423D-BD5D-26D40849DAFD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C4E70E0D-F878-43D9-9283-BD02048061C8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E3583A79-0D95-476A-8A90-FEAB74ED1ADD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690C528D-D010-4C4A-86B5-F1A0CCC655A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E2FD0186-9DAC-466F-BDEA-FF31F3E65321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8BCC45C7-5294-4534-B2CF-00872881FED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5AC4168E-B566-4149-B43E-8E4D0C4C6822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74A130F-C0D3-4AFD-8F24-3CA8A3D11BDB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BD9A73F8-9BB3-4F52-847D-88032C2010AD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5BF63EA5-FACD-451A-BC9C-5D0C9E7168B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5A75CCF6-C15B-4425-BB8F-98CB1469B6D7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7147A9B7-E97F-47E1-A76B-30036391A36A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13C28FD-85C0-4EFB-B09A-0B58106918BB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6DC28247-05EF-4F09-BE7D-BAA54E1E66F8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16584850-3513-4B11-9B7A-8B0C06B5B77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605B5682-96F2-46C5-8925-01E0182DEC8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C2ADE7BD-3D7F-4E12-9970-A853DDAAD9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8FC0708-8EBC-4B7B-999C-FC62F3985B6E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8C99758C-66DF-4651-B852-89529C87E8F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123795F5-5E9E-48A4-B48F-B16A52BC2AE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902DD965-622D-4769-9263-5E40CDC85D8D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Drawing 18">
            <a:extLst>
              <a:ext uri="{FF2B5EF4-FFF2-40B4-BE49-F238E27FC236}">
                <a16:creationId xmlns:a16="http://schemas.microsoft.com/office/drawing/2014/main" id="{41DC58F5-0495-4C93-86CF-A1B592BD74A9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" name="Drawing 4">
            <a:extLst>
              <a:ext uri="{FF2B5EF4-FFF2-40B4-BE49-F238E27FC236}">
                <a16:creationId xmlns:a16="http://schemas.microsoft.com/office/drawing/2014/main" id="{5D9044BC-B627-4404-9124-6676D6D95873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41609F9-01AD-4045-8DB2-AA29735C26AF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B107E12-D25B-48D4-BB8D-51098CD8BCD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DF23EF-F14F-4AC9-AFCE-31895B429684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6" name="Drawing 76">
            <a:extLst>
              <a:ext uri="{FF2B5EF4-FFF2-40B4-BE49-F238E27FC236}">
                <a16:creationId xmlns:a16="http://schemas.microsoft.com/office/drawing/2014/main" id="{B87E0B08-E80A-4335-A526-71134334A12B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EB6FF8-9B04-4550-B580-8106210373A8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45CD6AEF-1B78-4868-8AF5-D8D767C04FDA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F9D5A063-FA32-4A50-BE0B-9E94E01798C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4D824B94-E407-4CC8-895C-89ADB1CBDDAA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DF5CEC84-51B0-42F9-A502-2E6665D58DF8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A5E6C7EA-A5C1-4EF9-AD66-63782B6B4197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143">
            <a:extLst>
              <a:ext uri="{FF2B5EF4-FFF2-40B4-BE49-F238E27FC236}">
                <a16:creationId xmlns:a16="http://schemas.microsoft.com/office/drawing/2014/main" id="{29B6F7D8-FF3F-4825-B08B-4CB774D53AC7}"/>
              </a:ext>
            </a:extLst>
          </p:cNvPr>
          <p:cNvSpPr/>
          <p:nvPr userDrawn="1"/>
        </p:nvSpPr>
        <p:spPr>
          <a:xfrm rot="5400000">
            <a:off x="7077181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Drawing 4">
            <a:extLst>
              <a:ext uri="{FF2B5EF4-FFF2-40B4-BE49-F238E27FC236}">
                <a16:creationId xmlns:a16="http://schemas.microsoft.com/office/drawing/2014/main" id="{42D5A4F0-D8C1-432C-BE5A-56232D17BC0B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39CD617-FB74-4231-AA9B-FF43CC03A63E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5917A8E7-9930-4BCF-887C-2949BDD1B3D2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59F45C5-D839-4E1F-8F0C-C27D6C3850EC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E6658DEF-A337-4B0B-B380-BCF762699CBC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36893FA-1857-4942-958D-53D8E463658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4B0C640-5DE3-4922-AE54-6EFDCE746EF1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A30225-3978-4E32-BBE8-2C42E8F12865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4863835-8447-42F3-9A48-8D40E25268F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A922D06-9B1B-4A36-980C-6D71CA5BA512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3CAA58F-44FF-4834-8343-2D8EECCB581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83501FD4-BBFF-4EF4-8030-7E4B83B064D0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1B00CBA-7D19-4BF1-BB99-901B822300B7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95EAD2B-6FD7-4B50-A635-226D433E34E1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9F993AF1-7DFB-4097-B265-B5FCBF672DF8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0DEDA59-2DC1-4DEE-8D00-6C61FE41FDA0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AB67F81-6B34-447D-BF20-854DB989E29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BBFD820-0099-4A30-9884-1B02E7C4B9D4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6892E59D-47F2-4E6E-B400-71E99405E6C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6680DC42-FDA4-4CF3-8C46-50978183F53B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925D5D2-67B5-43D6-AB54-1307BF7BE29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1C979B9F-4383-4404-8C29-865A972E1F16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E0D78574-B1B8-4249-AA25-26DC0856B6FE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B4D27B-8A9C-482C-B69F-2E7973B65A9F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23E555E-5BF3-4269-9320-0E2BB624B4CE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DA91AD5-5ABF-47C3-AE77-C11511A1DF9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376A938-BBB1-47DF-BB38-9DBF190A7C7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402DAE2-07F3-4316-AA44-8D4E7DB906D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22705E9-5335-4FC8-BBA7-3E6F875E68BB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FEAF5B3-4AD1-4E40-B568-551BD303F55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4C22D54-92D0-49EA-8592-B2B315230B9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2CE0F676-AF12-43FD-9AC3-984175D16CAB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C7BC47A-4579-4BC4-97D3-2D85BF41CB50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27B017A1-4475-4EB7-9444-239F9D317E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D19D0B1-986F-4E53-8A1B-1AB3DBD7BF6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DAEFA26D-CD43-4881-8FD5-AD7A342C8663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F36928-6472-4A7D-B432-0718E5895835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7AA9DF5-C9F5-43CC-9791-776BC857A1E9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4A3C688-B7B2-455A-97C8-066DD036C533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CE7BA2F-A5B8-4EF0-ADE6-D0BC274DEFBE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62A1706-4759-47F6-843F-DD525E2857CA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21053D7-D04E-4AB2-AC4C-7B9822F2A21C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60F588-11B2-4A62-9E52-658EA7F74A5E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8D33372-61F6-4DA9-875A-0F24DB149BF2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CE5B8B75-C75E-4C60-B933-3C818231394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0E0180-51C7-4D11-AE4C-E7F9703EACA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ADF024F-4E3C-436F-A069-52D563489112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794C0BB2-11F3-4568-83B8-79EC0B37066A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0512F36-444C-42C6-8AE8-0156C4E1A40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ED8529A-317F-4E00-8253-CF0CA7E64908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22135A77-CF97-48E9-81A8-CB36389949EA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CC4550C-B193-4CC6-B2EF-29F76C92D3AB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0F3EE8ED-17B1-4CCD-B353-10FD1806F8CE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3" name="Drawing 18">
            <a:extLst>
              <a:ext uri="{FF2B5EF4-FFF2-40B4-BE49-F238E27FC236}">
                <a16:creationId xmlns:a16="http://schemas.microsoft.com/office/drawing/2014/main" id="{8148B2B7-8F96-4B49-BA7C-850A190AA9F3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Drawing 76">
            <a:extLst>
              <a:ext uri="{FF2B5EF4-FFF2-40B4-BE49-F238E27FC236}">
                <a16:creationId xmlns:a16="http://schemas.microsoft.com/office/drawing/2014/main" id="{6708F9EA-1933-492B-8AC9-F8136B10A332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08F6AB1-FB2A-426C-BB40-D5038D6C2E5A}"/>
              </a:ext>
            </a:extLst>
          </p:cNvPr>
          <p:cNvGrpSpPr/>
          <p:nvPr userDrawn="1"/>
        </p:nvGrpSpPr>
        <p:grpSpPr>
          <a:xfrm>
            <a:off x="-29662" y="4601607"/>
            <a:ext cx="2243205" cy="2256392"/>
            <a:chOff x="-29662" y="4219857"/>
            <a:chExt cx="2622724" cy="2638142"/>
          </a:xfrm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73E6688-1586-4450-BA1E-7BC2FD52FCAC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AA82B4F0-F55A-458A-8F69-A5E34FECB359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2BB2E7D-C1F4-4642-90E3-C1694E4B773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E1E6A0A4-801B-4632-A324-114D570DAB3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098C2F89-AE99-44F0-A2AB-DBF2D062B17F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80938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56562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43">
            <a:extLst>
              <a:ext uri="{FF2B5EF4-FFF2-40B4-BE49-F238E27FC236}">
                <a16:creationId xmlns:a16="http://schemas.microsoft.com/office/drawing/2014/main" id="{D712E939-4572-4180-8C27-8BF03ED144F7}"/>
              </a:ext>
            </a:extLst>
          </p:cNvPr>
          <p:cNvSpPr/>
          <p:nvPr userDrawn="1"/>
        </p:nvSpPr>
        <p:spPr>
          <a:xfrm rot="5400000">
            <a:off x="7684567" y="-1432991"/>
            <a:ext cx="2293955" cy="4812653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01120913-E7EE-4F3B-A902-511F86114463}"/>
              </a:ext>
            </a:extLst>
          </p:cNvPr>
          <p:cNvGrpSpPr/>
          <p:nvPr userDrawn="1"/>
        </p:nvGrpSpPr>
        <p:grpSpPr>
          <a:xfrm rot="16200000">
            <a:off x="6832722" y="4222138"/>
            <a:ext cx="1769213" cy="376681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389A03-EDCF-4BC7-888E-7B0AA31A646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7DEF68E0-D0B2-449F-A33B-A37067B0282F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EDAEB30-8763-466C-982A-03C27EEDB948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59312CE-17EB-48DB-B79D-26D0891EE6B2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A54633-840A-43A6-A541-2D9A0C147B92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20D571D-1055-478F-9C75-EBFC0C6C729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7029982-F983-4061-9594-6BD4288C86EE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1F8A171-3FC9-4F84-B526-4703877A27E2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0EC1BAAA-EF1F-4731-ACA1-421F7C6236CA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4060CE5-7D94-47E7-A967-34A98F2BD012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B4871E8-5940-4A39-ABA3-EF648A1929D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774FA8B-C68B-4D19-B800-3DEE7132BAFF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707FC9C-9A97-4464-91D8-9F2BFD8546D0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AC65AE6-1468-4571-BCDD-2A3A4CDA3972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84731C7-89DA-49AF-B27B-7F02BC2DF143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10ABE9B7-D4C0-43B2-A147-BE273DA4B533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A4ED551-90FE-451B-A76E-34BF9E90BF6A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B9830025-ED71-4E18-BE4C-7561EFFD814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90C00E-AE92-496A-8AC8-C260901F3633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76595CCF-C330-4354-AD52-611C9F29A018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4AFB48CC-DD31-437A-A276-CF28C9E0DAF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EC244A-12C0-4738-9FC1-9854E5946352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86DA4CD-C38B-48DE-96F2-E8D68718BF85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60C079C-B62D-40A0-B8B5-F7370C8197D5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BEEB1912-5309-49C0-950A-4CA21757F733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33DC20B-BF8A-406A-8AC9-69A49CD232CF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7B3859-F392-47F7-8B21-DBD5266BB2EA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C99623F-C7EF-4FAC-ADAB-CB4172651671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BF0778A-3A49-4DBF-8784-CAFAF1665F1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5C1A2C0-B9CB-4566-BAFE-76F86C1C61E5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13CCD4D-D8CA-49BB-BB49-9995053D07C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E1CF556-32D6-4022-96CC-64CAFF79ABFC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B3395D-02BB-4161-A3D0-F1ECC6F892B0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FFCAA0B-18FC-4E33-8D7E-C08733CB2376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AA7CA53-36AB-46AD-AE47-B738904C7D2A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0F11A1F-FC11-49B2-8336-8F687226FE4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52C36987-CF86-4B21-9E6F-07F96A69E07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28CB0306-7BED-4156-85AB-E2874C26B06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206BA18-23A0-4AB3-B435-C18740E8B78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9081A770-8D28-4894-96E4-019CEB6E0617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F4D64AF-923A-4DE6-B197-D0C102991E74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D4AF7B6-FC01-4BCB-BC34-AADB627591E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DED0389-1AE4-4B67-A503-84966D6E74CE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7DF53C2-8BB3-4A72-8C76-DFF8AC7B447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99A591-E84D-47D4-AD97-BC3FF8497DE0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FBEBEB1-94E4-4673-9959-439D8AC687DF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E00FAD4B-C4A5-4052-A513-868F7C98D234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1298548F-30A8-4E05-9A8B-3B9B2FEEA2E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9C9239AF-F774-4CF8-9469-E6DA117EBB4C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15B5EE28-76CE-4AED-A3BA-ADAEC1B18510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F1C8BF9-9279-4C2F-87C1-B4F2624F5DE3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7356EF8D-3C49-4658-A9E6-1443B786D57B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Drawing 18">
            <a:extLst>
              <a:ext uri="{FF2B5EF4-FFF2-40B4-BE49-F238E27FC236}">
                <a16:creationId xmlns:a16="http://schemas.microsoft.com/office/drawing/2014/main" id="{53F3C7BA-2E1C-4A59-BBD1-0B3FB8A62C14}"/>
              </a:ext>
            </a:extLst>
          </p:cNvPr>
          <p:cNvSpPr/>
          <p:nvPr userDrawn="1"/>
        </p:nvSpPr>
        <p:spPr>
          <a:xfrm>
            <a:off x="152197" y="-353780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1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Drawing 76">
            <a:extLst>
              <a:ext uri="{FF2B5EF4-FFF2-40B4-BE49-F238E27FC236}">
                <a16:creationId xmlns:a16="http://schemas.microsoft.com/office/drawing/2014/main" id="{09DF718A-0A2B-44A3-AFBD-8D83CB86D920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BCEF18-B0DB-4B30-927A-9C75CF065EDD}"/>
              </a:ext>
            </a:extLst>
          </p:cNvPr>
          <p:cNvGrpSpPr/>
          <p:nvPr userDrawn="1"/>
        </p:nvGrpSpPr>
        <p:grpSpPr>
          <a:xfrm rot="16200000">
            <a:off x="2858497" y="4362439"/>
            <a:ext cx="2579756" cy="2594921"/>
            <a:chOff x="-29662" y="4219857"/>
            <a:chExt cx="2622724" cy="2638142"/>
          </a:xfrm>
        </p:grpSpPr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AE353B20-A6C6-4078-BF8F-9DA24C421496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638B8561-95DC-4616-AF35-3447710D0EC3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4918F139-345A-4A08-8B37-EE0AAE67E798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27DB594-8B6D-42DB-8DB8-71F1F421AA5C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7030381B-6860-4C59-9D90-A24BDC01C9A2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09" y="1932743"/>
            <a:ext cx="7492022" cy="552576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90620" y="3037673"/>
            <a:ext cx="4628840" cy="2855493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grpSp>
        <p:nvGrpSpPr>
          <p:cNvPr id="92" name="Drawing 38">
            <a:extLst>
              <a:ext uri="{FF2B5EF4-FFF2-40B4-BE49-F238E27FC236}">
                <a16:creationId xmlns:a16="http://schemas.microsoft.com/office/drawing/2014/main" id="{969C5A60-7791-4CBB-972D-B3BD33AFFC12}"/>
              </a:ext>
            </a:extLst>
          </p:cNvPr>
          <p:cNvGrpSpPr/>
          <p:nvPr userDrawn="1"/>
        </p:nvGrpSpPr>
        <p:grpSpPr>
          <a:xfrm>
            <a:off x="7063376" y="-50799"/>
            <a:ext cx="7583944" cy="7158642"/>
            <a:chOff x="-907763" y="-50799"/>
            <a:chExt cx="7583944" cy="7158642"/>
          </a:xfrm>
          <a:solidFill>
            <a:srgbClr val="3b2f4e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972499F-501C-44CC-856C-BC307E86C3B6}"/>
                </a:ext>
              </a:extLst>
            </p:cNvPr>
            <p:cNvSpPr/>
            <p:nvPr/>
          </p:nvSpPr>
          <p:spPr>
            <a:xfrm>
              <a:off x="3046228" y="614382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C15FEAB1-D99F-4547-849D-C83F69D9C59D}"/>
                </a:ext>
              </a:extLst>
            </p:cNvPr>
            <p:cNvSpPr/>
            <p:nvPr/>
          </p:nvSpPr>
          <p:spPr>
            <a:xfrm>
              <a:off x="-810706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5CA32C6-26B7-456D-8CBD-FCB44E626B28}"/>
                </a:ext>
              </a:extLst>
            </p:cNvPr>
            <p:cNvSpPr/>
            <p:nvPr/>
          </p:nvSpPr>
          <p:spPr>
            <a:xfrm>
              <a:off x="-907763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8778BC8E-DEBD-4EEE-8B27-640F5DFDD566}"/>
                </a:ext>
              </a:extLst>
            </p:cNvPr>
            <p:cNvSpPr/>
            <p:nvPr/>
          </p:nvSpPr>
          <p:spPr>
            <a:xfrm>
              <a:off x="2822995" y="601516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6836BD-3A1F-47DD-8FC2-B0179BF491FE}"/>
              </a:ext>
            </a:extLst>
          </p:cNvPr>
          <p:cNvGrpSpPr/>
          <p:nvPr userDrawn="1"/>
        </p:nvGrpSpPr>
        <p:grpSpPr>
          <a:xfrm rot="8763477">
            <a:off x="8230728" y="-2663045"/>
            <a:ext cx="3468389" cy="8704979"/>
            <a:chOff x="-190684" y="637002"/>
            <a:chExt cx="2767107" cy="694489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18A2EA6-34C7-462C-B1DD-B3918E5CC7C7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B93CE79-C13D-4B86-B23D-EB2941DFF616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76">
            <a:extLst>
              <a:ext uri="{FF2B5EF4-FFF2-40B4-BE49-F238E27FC236}">
                <a16:creationId xmlns:a16="http://schemas.microsoft.com/office/drawing/2014/main" id="{1053415E-EBFB-4DD6-AC68-48C9F6C88658}"/>
              </a:ext>
            </a:extLst>
          </p:cNvPr>
          <p:cNvSpPr/>
          <p:nvPr userDrawn="1"/>
        </p:nvSpPr>
        <p:spPr>
          <a:xfrm rot="5400000">
            <a:off x="-1474188" y="3752127"/>
            <a:ext cx="4526743" cy="171155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2">
            <a:extLst>
              <a:ext uri="{FF2B5EF4-FFF2-40B4-BE49-F238E27FC236}">
                <a16:creationId xmlns:a16="http://schemas.microsoft.com/office/drawing/2014/main" id="{4AEAF29B-C2D0-468D-8175-BB5B41780724}"/>
              </a:ext>
            </a:extLst>
          </p:cNvPr>
          <p:cNvSpPr/>
          <p:nvPr userDrawn="1"/>
        </p:nvSpPr>
        <p:spPr>
          <a:xfrm>
            <a:off x="-1742894" y="2585147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Drawing 18">
            <a:extLst>
              <a:ext uri="{FF2B5EF4-FFF2-40B4-BE49-F238E27FC236}">
                <a16:creationId xmlns:a16="http://schemas.microsoft.com/office/drawing/2014/main" id="{70794B45-8BF3-4588-8473-AE1D0F39382F}"/>
              </a:ext>
            </a:extLst>
          </p:cNvPr>
          <p:cNvSpPr/>
          <p:nvPr userDrawn="1"/>
        </p:nvSpPr>
        <p:spPr>
          <a:xfrm>
            <a:off x="10954729" y="1776493"/>
            <a:ext cx="1440471" cy="145891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39886A3E-8F96-416A-875E-8412769E3A67}"/>
              </a:ext>
            </a:extLst>
          </p:cNvPr>
          <p:cNvSpPr/>
          <p:nvPr/>
        </p:nvSpPr>
        <p:spPr>
          <a:xfrm>
            <a:off x="4635894" y="5983039"/>
            <a:ext cx="3236871" cy="954309"/>
          </a:xfrm>
          <a:custGeom>
            <a:avLst/>
            <a:gdLst>
              <a:gd name="connsiteX0" fmla="*/ 2994227 w 3236871"/>
              <a:gd name="connsiteY0" fmla="*/ 808723 h 954309"/>
              <a:gd name="connsiteX1" fmla="*/ 2440999 w 3236871"/>
              <a:gd name="connsiteY1" fmla="*/ 454462 h 954309"/>
              <a:gd name="connsiteX2" fmla="*/ 1868359 w 3236871"/>
              <a:gd name="connsiteY2" fmla="*/ 119614 h 954309"/>
              <a:gd name="connsiteX3" fmla="*/ 1261749 w 3236871"/>
              <a:gd name="connsiteY3" fmla="*/ 7997 h 954309"/>
              <a:gd name="connsiteX4" fmla="*/ 747344 w 3236871"/>
              <a:gd name="connsiteY4" fmla="*/ 245788 h 954309"/>
              <a:gd name="connsiteX5" fmla="*/ 286320 w 3236871"/>
              <a:gd name="connsiteY5" fmla="*/ 672842 h 954309"/>
              <a:gd name="connsiteX6" fmla="*/ 0 w 3236871"/>
              <a:gd name="connsiteY6" fmla="*/ 954309 h 954309"/>
              <a:gd name="connsiteX7" fmla="*/ 19412 w 3236871"/>
              <a:gd name="connsiteY7" fmla="*/ 954309 h 954309"/>
              <a:gd name="connsiteX8" fmla="*/ 174704 w 3236871"/>
              <a:gd name="connsiteY8" fmla="*/ 803870 h 954309"/>
              <a:gd name="connsiteX9" fmla="*/ 650286 w 3236871"/>
              <a:gd name="connsiteY9" fmla="*/ 347699 h 954309"/>
              <a:gd name="connsiteX10" fmla="*/ 1169544 w 3236871"/>
              <a:gd name="connsiteY10" fmla="*/ 51673 h 954309"/>
              <a:gd name="connsiteX11" fmla="*/ 1800419 w 3236871"/>
              <a:gd name="connsiteY11" fmla="*/ 114761 h 954309"/>
              <a:gd name="connsiteX12" fmla="*/ 2387617 w 3236871"/>
              <a:gd name="connsiteY12" fmla="*/ 435051 h 954309"/>
              <a:gd name="connsiteX13" fmla="*/ 2945699 w 3236871"/>
              <a:gd name="connsiteY13" fmla="*/ 789312 h 954309"/>
              <a:gd name="connsiteX14" fmla="*/ 3207754 w 3236871"/>
              <a:gd name="connsiteY14" fmla="*/ 954309 h 954309"/>
              <a:gd name="connsiteX15" fmla="*/ 3236871 w 3236871"/>
              <a:gd name="connsiteY15" fmla="*/ 954309 h 954309"/>
              <a:gd name="connsiteX16" fmla="*/ 2994227 w 3236871"/>
              <a:gd name="connsiteY16" fmla="*/ 808723 h 954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36871" h="954309">
                <a:moveTo>
                  <a:pt x="2994227" y="808723"/>
                </a:moveTo>
                <a:cubicBezTo>
                  <a:pt x="2809818" y="692254"/>
                  <a:pt x="2625408" y="570932"/>
                  <a:pt x="2440999" y="454462"/>
                </a:cubicBezTo>
                <a:cubicBezTo>
                  <a:pt x="2256589" y="337993"/>
                  <a:pt x="2072180" y="211818"/>
                  <a:pt x="1868359" y="119614"/>
                </a:cubicBezTo>
                <a:cubicBezTo>
                  <a:pt x="1679097" y="32262"/>
                  <a:pt x="1470423" y="-21120"/>
                  <a:pt x="1261749" y="7997"/>
                </a:cubicBezTo>
                <a:cubicBezTo>
                  <a:pt x="1067634" y="32262"/>
                  <a:pt x="897783" y="129319"/>
                  <a:pt x="747344" y="245788"/>
                </a:cubicBezTo>
                <a:cubicBezTo>
                  <a:pt x="582346" y="371963"/>
                  <a:pt x="436759" y="527256"/>
                  <a:pt x="286320" y="672842"/>
                </a:cubicBezTo>
                <a:cubicBezTo>
                  <a:pt x="189262" y="765047"/>
                  <a:pt x="92205" y="862105"/>
                  <a:pt x="0" y="954309"/>
                </a:cubicBezTo>
                <a:lnTo>
                  <a:pt x="19412" y="954309"/>
                </a:lnTo>
                <a:cubicBezTo>
                  <a:pt x="72793" y="905780"/>
                  <a:pt x="121322" y="852398"/>
                  <a:pt x="174704" y="803870"/>
                </a:cubicBezTo>
                <a:cubicBezTo>
                  <a:pt x="329996" y="648578"/>
                  <a:pt x="485288" y="493285"/>
                  <a:pt x="650286" y="347699"/>
                </a:cubicBezTo>
                <a:cubicBezTo>
                  <a:pt x="800725" y="216671"/>
                  <a:pt x="975429" y="100202"/>
                  <a:pt x="1169544" y="51673"/>
                </a:cubicBezTo>
                <a:cubicBezTo>
                  <a:pt x="1383071" y="-1708"/>
                  <a:pt x="1601451" y="37115"/>
                  <a:pt x="1800419" y="114761"/>
                </a:cubicBezTo>
                <a:cubicBezTo>
                  <a:pt x="2009093" y="197259"/>
                  <a:pt x="2198355" y="318581"/>
                  <a:pt x="2387617" y="435051"/>
                </a:cubicBezTo>
                <a:cubicBezTo>
                  <a:pt x="2572027" y="551520"/>
                  <a:pt x="2756436" y="667989"/>
                  <a:pt x="2945699" y="789312"/>
                </a:cubicBezTo>
                <a:cubicBezTo>
                  <a:pt x="3033050" y="842693"/>
                  <a:pt x="3120402" y="900927"/>
                  <a:pt x="3207754" y="954309"/>
                </a:cubicBezTo>
                <a:lnTo>
                  <a:pt x="3236871" y="954309"/>
                </a:lnTo>
                <a:cubicBezTo>
                  <a:pt x="3149519" y="905780"/>
                  <a:pt x="3071873" y="857252"/>
                  <a:pt x="2994227" y="808723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0866F2-552C-4FBE-BD96-85768FECFA1B}"/>
              </a:ext>
            </a:extLst>
          </p:cNvPr>
          <p:cNvGrpSpPr/>
          <p:nvPr userDrawn="1"/>
        </p:nvGrpSpPr>
        <p:grpSpPr>
          <a:xfrm rot="18988426">
            <a:off x="-365927" y="126467"/>
            <a:ext cx="3610542" cy="1438575"/>
            <a:chOff x="-632392" y="-182111"/>
            <a:chExt cx="3610542" cy="143857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4C9873F-E55A-4119-A650-9494C966709A}"/>
                </a:ext>
              </a:extLst>
            </p:cNvPr>
            <p:cNvSpPr/>
            <p:nvPr/>
          </p:nvSpPr>
          <p:spPr>
            <a:xfrm>
              <a:off x="-535335" y="-182111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0883AED-624E-4EF0-BDCA-E5421CDCEA7F}"/>
                </a:ext>
              </a:extLst>
            </p:cNvPr>
            <p:cNvSpPr/>
            <p:nvPr/>
          </p:nvSpPr>
          <p:spPr>
            <a:xfrm>
              <a:off x="-632392" y="-182111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4509CAC-F66A-4BD9-B2B2-1308A274C4EC}"/>
              </a:ext>
            </a:extLst>
          </p:cNvPr>
          <p:cNvSpPr/>
          <p:nvPr/>
        </p:nvSpPr>
        <p:spPr>
          <a:xfrm>
            <a:off x="4412661" y="5854372"/>
            <a:ext cx="3853186" cy="1092681"/>
          </a:xfrm>
          <a:custGeom>
            <a:avLst/>
            <a:gdLst>
              <a:gd name="connsiteX0" fmla="*/ 1936299 w 3853186"/>
              <a:gd name="connsiteY0" fmla="*/ 44460 h 1092681"/>
              <a:gd name="connsiteX1" fmla="*/ 1290866 w 3853186"/>
              <a:gd name="connsiteY1" fmla="*/ 39607 h 1092681"/>
              <a:gd name="connsiteX2" fmla="*/ 771608 w 3853186"/>
              <a:gd name="connsiteY2" fmla="*/ 340485 h 1092681"/>
              <a:gd name="connsiteX3" fmla="*/ 281467 w 3853186"/>
              <a:gd name="connsiteY3" fmla="*/ 811215 h 1092681"/>
              <a:gd name="connsiteX4" fmla="*/ 0 w 3853186"/>
              <a:gd name="connsiteY4" fmla="*/ 1087829 h 1092681"/>
              <a:gd name="connsiteX5" fmla="*/ 33970 w 3853186"/>
              <a:gd name="connsiteY5" fmla="*/ 1087829 h 1092681"/>
              <a:gd name="connsiteX6" fmla="*/ 155292 w 3853186"/>
              <a:gd name="connsiteY6" fmla="*/ 966507 h 1092681"/>
              <a:gd name="connsiteX7" fmla="*/ 650286 w 3853186"/>
              <a:gd name="connsiteY7" fmla="*/ 481219 h 1092681"/>
              <a:gd name="connsiteX8" fmla="*/ 1150133 w 3853186"/>
              <a:gd name="connsiteY8" fmla="*/ 117253 h 1092681"/>
              <a:gd name="connsiteX9" fmla="*/ 1800419 w 3853186"/>
              <a:gd name="connsiteY9" fmla="*/ 44460 h 1092681"/>
              <a:gd name="connsiteX10" fmla="*/ 2999080 w 3853186"/>
              <a:gd name="connsiteY10" fmla="*/ 626806 h 1092681"/>
              <a:gd name="connsiteX11" fmla="*/ 3794952 w 3853186"/>
              <a:gd name="connsiteY11" fmla="*/ 1092682 h 1092681"/>
              <a:gd name="connsiteX12" fmla="*/ 3853187 w 3853186"/>
              <a:gd name="connsiteY12" fmla="*/ 1092682 h 1092681"/>
              <a:gd name="connsiteX13" fmla="*/ 3134961 w 3853186"/>
              <a:gd name="connsiteY13" fmla="*/ 680187 h 1092681"/>
              <a:gd name="connsiteX14" fmla="*/ 1936299 w 3853186"/>
              <a:gd name="connsiteY14" fmla="*/ 44460 h 109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53186" h="1092681">
                <a:moveTo>
                  <a:pt x="1936299" y="44460"/>
                </a:moveTo>
                <a:cubicBezTo>
                  <a:pt x="1727625" y="-8922"/>
                  <a:pt x="1499540" y="-18628"/>
                  <a:pt x="1290866" y="39607"/>
                </a:cubicBezTo>
                <a:cubicBezTo>
                  <a:pt x="1096751" y="92988"/>
                  <a:pt x="926900" y="209458"/>
                  <a:pt x="771608" y="340485"/>
                </a:cubicBezTo>
                <a:cubicBezTo>
                  <a:pt x="601757" y="486072"/>
                  <a:pt x="441612" y="651070"/>
                  <a:pt x="281467" y="811215"/>
                </a:cubicBezTo>
                <a:cubicBezTo>
                  <a:pt x="189262" y="903420"/>
                  <a:pt x="92205" y="995624"/>
                  <a:pt x="0" y="1087829"/>
                </a:cubicBezTo>
                <a:lnTo>
                  <a:pt x="33970" y="1087829"/>
                </a:lnTo>
                <a:cubicBezTo>
                  <a:pt x="72793" y="1049006"/>
                  <a:pt x="116469" y="1005330"/>
                  <a:pt x="155292" y="966507"/>
                </a:cubicBezTo>
                <a:cubicBezTo>
                  <a:pt x="320290" y="801509"/>
                  <a:pt x="480435" y="636511"/>
                  <a:pt x="650286" y="481219"/>
                </a:cubicBezTo>
                <a:cubicBezTo>
                  <a:pt x="800725" y="340485"/>
                  <a:pt x="960870" y="204605"/>
                  <a:pt x="1150133" y="117253"/>
                </a:cubicBezTo>
                <a:cubicBezTo>
                  <a:pt x="1353954" y="25048"/>
                  <a:pt x="1582039" y="5637"/>
                  <a:pt x="1800419" y="44460"/>
                </a:cubicBezTo>
                <a:cubicBezTo>
                  <a:pt x="2246884" y="117253"/>
                  <a:pt x="2620555" y="389014"/>
                  <a:pt x="2999080" y="626806"/>
                </a:cubicBezTo>
                <a:cubicBezTo>
                  <a:pt x="3261135" y="791803"/>
                  <a:pt x="3528044" y="947095"/>
                  <a:pt x="3794952" y="1092682"/>
                </a:cubicBezTo>
                <a:lnTo>
                  <a:pt x="3853187" y="1092682"/>
                </a:lnTo>
                <a:cubicBezTo>
                  <a:pt x="3610543" y="961654"/>
                  <a:pt x="3367899" y="825773"/>
                  <a:pt x="3134961" y="680187"/>
                </a:cubicBezTo>
                <a:cubicBezTo>
                  <a:pt x="2751583" y="437543"/>
                  <a:pt x="2382764" y="151223"/>
                  <a:pt x="1936299" y="44460"/>
                </a:cubicBezTo>
                <a:close/>
              </a:path>
            </a:pathLst>
          </a:custGeom>
          <a:solidFill>
            <a:schemeClr val="tx1"/>
          </a:solidFill>
          <a:ln w="484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Drawing 24">
            <a:extLst>
              <a:ext uri="{FF2B5EF4-FFF2-40B4-BE49-F238E27FC236}">
                <a16:creationId xmlns:a16="http://schemas.microsoft.com/office/drawing/2014/main" id="{A36C98E3-EE73-466F-95DE-E65916323D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6313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8" name="Drawing 24">
            <a:extLst>
              <a:ext uri="{FF2B5EF4-FFF2-40B4-BE49-F238E27FC236}">
                <a16:creationId xmlns:a16="http://schemas.microsoft.com/office/drawing/2014/main" id="{0B65FD2F-2EA8-41D9-8E55-FCE43B3958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69984" y="2422525"/>
            <a:ext cx="2649537" cy="264795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35">
            <a:extLst>
              <a:ext uri="{FF2B5EF4-FFF2-40B4-BE49-F238E27FC236}">
                <a16:creationId xmlns:a16="http://schemas.microsoft.com/office/drawing/2014/main" id="{85E62FCE-3129-4037-B253-E726BFF0B6B2}"/>
              </a:ext>
            </a:extLst>
          </p:cNvPr>
          <p:cNvSpPr/>
          <p:nvPr userDrawn="1"/>
        </p:nvSpPr>
        <p:spPr>
          <a:xfrm>
            <a:off x="-155436" y="5175031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/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3" name="Drawing 4">
            <a:extLst>
              <a:ext uri="{FF2B5EF4-FFF2-40B4-BE49-F238E27FC236}">
                <a16:creationId xmlns:a16="http://schemas.microsoft.com/office/drawing/2014/main" id="{5A11F642-FC0D-4D3A-A303-601E01B263A7}"/>
              </a:ext>
            </a:extLst>
          </p:cNvPr>
          <p:cNvGrpSpPr/>
          <p:nvPr userDrawn="1"/>
        </p:nvGrpSpPr>
        <p:grpSpPr>
          <a:xfrm rot="16200000">
            <a:off x="4190694" y="5553203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7E2D470-B783-40BD-BA9E-E51C45F4F63B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3C252493-6A3B-4211-A236-FCFF36FB0D18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3A18E9B-110C-481F-8BE6-811A0449C2C2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E7B9A7-6E3D-4431-904C-4F15DD939E0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248E0DD-2C21-49DA-A2A1-9F97433EBA77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A1ADF51-66D6-4ABA-A179-17A604041C6E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DDA2E70-09DF-4CC4-A5DF-CCF6AEF7E6E3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9DF5BD4C-166E-4547-B201-08A933A179E5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3C384A9-FCF8-4CB3-B3D5-EF6CE1C260D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229198FD-C771-4A62-AD1B-DB1D52427338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6A9F238E-5418-4245-9F61-9AF621074D6D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9E47B454-31BA-48E6-90BB-C557A5A6A3E0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E6629938-EB79-4742-8508-F73EE5124DA9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3463E72-3119-43CD-A76D-C593586A611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7032248A-8145-46D3-8ABC-D16675410C2D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46C7CEF2-DE62-47E4-BF06-65323CF99865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56AC2BC-4680-4070-B720-47A86E88E7FE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02613170-AE28-46DA-9286-F4ECC1E07FB0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875AA160-9B23-44ED-9832-A12E12D5A4E2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D3FFE37D-6746-471A-A20F-102A569527B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C8A5BC4-5A0B-4B37-9BDA-30F22D12F775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4ECBF300-71F3-4C85-92FC-38CEB37B0A87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D27F2A4-B70E-444F-9432-6C7D6A4D5BA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C82E44-3034-445B-921A-9EA774EB8336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5FEB7425-3C0A-4DCE-B782-46974CCF9782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BCD8813-5B9F-49E3-BFDC-B6797257BBC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E5FC83B8-25A5-4216-A54D-D259366CF8F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2FA33E6-FBAA-4A07-833C-2E9E47A6680F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13E20FF-D675-4683-A6CA-8869193848BB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90FAEA56-B608-4A68-9906-A9A0CFA6BC46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C76B940-793D-4F66-A6D8-89B01DA5C31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776EE28-DFF8-417F-916D-5C67A82930E6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3E47878-163C-4C39-A0F4-60299E100FAE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50B1841-9E3F-45DF-B37E-19229DC7514B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D847ECB1-1A75-4812-941C-2811DD9BE324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196B584-7BDA-4E69-9CD6-8EBE2D6B503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E8F7EE4-E20C-4A8F-8C89-4DFDC648933E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083904FD-BE92-4A49-A6A6-4235B2C06529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A310192-9FE2-44DD-BDED-BC862F3F0FC7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8ABF7778-0449-4BF3-9289-E9387117244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CB605586-FE93-4F13-A46C-947B4B52A715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DF64A5-5726-4FE9-AA3C-279FBDF2657A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864B926F-6FDB-4B30-A128-05C85CCF3E65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0B21EB31-E8B9-41CE-9DC4-F21350B927E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068B5DD6-4E76-4351-A49A-34B2F15CF27F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54420AA-6AD8-4C6D-97CC-F6B46770BE2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D5132EB-5C6D-4F46-BE8A-656639019040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B4BBB8D0-1800-4B37-8521-B4AE69C0ACFB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7662DDC-1A9D-4EE2-B5D1-97133D389FED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B9A0320D-B001-4DA7-BABC-57AD89080D26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9BC20E8-4D92-465F-AA97-30BF2E210045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EB627C6F-A931-4202-A1DB-2AC7A2C0DE63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6" name="Drawing 12">
            <a:extLst>
              <a:ext uri="{FF2B5EF4-FFF2-40B4-BE49-F238E27FC236}">
                <a16:creationId xmlns:a16="http://schemas.microsoft.com/office/drawing/2014/main" id="{BCDCCA1A-AA93-412B-9E1F-C4B510ECB0A3}"/>
              </a:ext>
            </a:extLst>
          </p:cNvPr>
          <p:cNvSpPr/>
          <p:nvPr userDrawn="1"/>
        </p:nvSpPr>
        <p:spPr>
          <a:xfrm>
            <a:off x="-861148" y="703393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7" name="Drawing 34">
            <a:extLst>
              <a:ext uri="{FF2B5EF4-FFF2-40B4-BE49-F238E27FC236}">
                <a16:creationId xmlns:a16="http://schemas.microsoft.com/office/drawing/2014/main" id="{FA54B727-3F65-4BD1-A9D8-898720BE0169}"/>
              </a:ext>
            </a:extLst>
          </p:cNvPr>
          <p:cNvGrpSpPr/>
          <p:nvPr userDrawn="1"/>
        </p:nvGrpSpPr>
        <p:grpSpPr>
          <a:xfrm>
            <a:off x="7252959" y="-50799"/>
            <a:ext cx="4816090" cy="7183646"/>
            <a:chOff x="6607876" y="-50799"/>
            <a:chExt cx="4816090" cy="7183646"/>
          </a:xfrm>
          <a:solidFill>
            <a:schemeClr val="tx1"/>
          </a:solidFill>
        </p:grpSpPr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E1DE81-9D8F-4D74-B1DB-BCB3A4A0FC30}"/>
                </a:ext>
              </a:extLst>
            </p:cNvPr>
            <p:cNvSpPr/>
            <p:nvPr/>
          </p:nvSpPr>
          <p:spPr>
            <a:xfrm>
              <a:off x="7794013" y="6168833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B910011E-2581-4130-9F12-04DB25E59E21}"/>
                </a:ext>
              </a:extLst>
            </p:cNvPr>
            <p:cNvSpPr/>
            <p:nvPr/>
          </p:nvSpPr>
          <p:spPr>
            <a:xfrm>
              <a:off x="670493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3BBE7793-72BF-4CBF-8DF8-CF5BE8C11DED}"/>
                </a:ext>
              </a:extLst>
            </p:cNvPr>
            <p:cNvSpPr/>
            <p:nvPr/>
          </p:nvSpPr>
          <p:spPr>
            <a:xfrm>
              <a:off x="660787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8BCBCD2-4510-4ACA-9FEF-2F95A3BF2DA8}"/>
                </a:ext>
              </a:extLst>
            </p:cNvPr>
            <p:cNvSpPr/>
            <p:nvPr/>
          </p:nvSpPr>
          <p:spPr>
            <a:xfrm>
              <a:off x="7570780" y="6040166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grpFill/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43">
            <a:extLst>
              <a:ext uri="{FF2B5EF4-FFF2-40B4-BE49-F238E27FC236}">
                <a16:creationId xmlns:a16="http://schemas.microsoft.com/office/drawing/2014/main" id="{EEE6E009-0252-400B-8233-39E389F51626}"/>
              </a:ext>
            </a:extLst>
          </p:cNvPr>
          <p:cNvSpPr/>
          <p:nvPr userDrawn="1"/>
        </p:nvSpPr>
        <p:spPr>
          <a:xfrm rot="10800000">
            <a:off x="10308353" y="1041855"/>
            <a:ext cx="1947521" cy="4085846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67">
            <a:extLst>
              <a:ext uri="{FF2B5EF4-FFF2-40B4-BE49-F238E27FC236}">
                <a16:creationId xmlns:a16="http://schemas.microsoft.com/office/drawing/2014/main" id="{90BFF681-AA56-474D-B919-E843E30D5F36}"/>
              </a:ext>
            </a:extLst>
          </p:cNvPr>
          <p:cNvGrpSpPr/>
          <p:nvPr userDrawn="1"/>
        </p:nvGrpSpPr>
        <p:grpSpPr>
          <a:xfrm>
            <a:off x="11517491" y="2285124"/>
            <a:ext cx="773970" cy="1168476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53E09362-74B5-4A6A-BBE2-932E41994757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58004394-4A19-479E-8A61-A8A3C7566C21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730F785-D105-4163-BE7B-E4456CBCD5AB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5D4C8C1-7817-4FB5-A5FF-68C048CDF369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043B0D7C-C1B8-49F6-9465-7F4B26471DEA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CF8050D5-C106-4D69-A01B-DB24EA5A35A2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86D366C-351B-4835-BB93-9612026253D9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77E9638-C9CA-456C-9245-844EF601E812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CB0DFA0-A920-409F-81D7-659DF009580D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FE9DC59B-74A3-465F-9894-DDB65CC06D67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EC37D9E5-B296-4595-AD4C-C7BF7108B428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4A43247-98B6-4F9E-B644-CD5766244BD1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E594C6DB-F15F-4042-AB68-62A03C456A10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BF9F8D6E-C94C-4D89-93F3-94B7B56D4680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A8186EF3-CE88-4795-996C-5B7F5DF385E6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74BD1D8-1890-4151-959D-7D328E72E4E0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C165E60-8CC5-4387-B117-6528E121AAE0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A7798A6-9A5F-4AF8-9C1B-24931A027F3B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5D748EF2-3B81-4C83-AC41-F0F99403BA58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30F8085-2D82-4D90-A62B-D64CE1F50E9C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F4FFCC51-9BE1-480D-905E-6945A531F6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1D0BD37-A067-4D53-9A9D-CDA171D02F42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6B4741DC-19FE-4AB8-9782-93289CF77CF9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1BDFBC00-F177-4E35-85FD-AC3A78CE44F4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701E5C35-9D88-4EDA-8EBC-B5AFF5BB33E2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704E13E-34D5-4235-96F1-D0C9107AA415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9273473B-697A-4095-B481-84FD6B3F719A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35F9348-93CF-45A1-BDCD-EBB897A41BEB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5AC1AF7C-54A2-413D-80D2-75ADDDC76EE7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8EB4EA1D-7255-4436-A4EA-74EEB6494996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F2BA4FE-49A6-48A1-A71C-7C8E5766C5E5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956756E-6E94-41B7-BFC4-71B6ECAC0002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1E9557CC-48F0-4EAC-BC09-13DF32E1D6A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8ECC2CCD-AE93-43DB-99ED-6C226E85E4AF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2BB203A-3252-49A7-949A-E10AF197974F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F3F1DF5-8C65-49B4-982A-BEF5AA8C94EC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0A42047-B8D3-4DA5-A43D-E9D925631721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C7718B51-3077-4564-9713-AAE5CFB05B72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3C8D2B7-9C25-4EB5-B378-1F7761DBD691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06A0CFD6-AEC7-4164-9E25-88543C523371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5CE0223-63CB-4068-8AF8-5D29F9821F45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2DBC8009-46B7-42F0-831C-546813097742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A6AF5696-0467-4C67-B245-ED3F1036A4B7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A0BFA71-0FEE-402F-81C9-F18A62EE84EE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C8A74AD0-1886-40DF-9D2A-C66066C240B8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E83FB9E8-2801-451B-8413-1D1A1B1324C8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D67F4E62-B3C8-4C51-98ED-CECAAB46C4E3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2AB5A70B-ABFF-415E-9F20-1C0081C7B92E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A1C0CFF-1A13-4991-9A84-486BFC7C267C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B381C6E-0E4B-416F-8A1D-350DE615F9D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1918D9EB-ED3D-4502-850C-C99A674FA06F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4AB3F836-3209-4D91-8C13-4E8C603FCAA9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78CFFA66-1B0B-41AC-A767-335666DE28A8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E74FECF-F0F9-4C01-B342-A12DACD0A7C8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4C58C71-C32A-4FA9-8973-4307865C5CAA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D7FEB57-EC56-4FDE-9EB9-6833A2878C76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03299AA-03FD-4284-BF27-1D43F0D20B9C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E5576CB5-8505-476A-8A76-A800A570205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55CB5E4-43DE-4AD0-BE8B-49F92A5AC09D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FAD73A28-C28F-4366-91CF-8C5D3BFE21D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4FCEDDB5-16D6-4877-ACCA-0722EC69033A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0EA01BC-7AE5-4C92-BF78-CBD3045B0096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5DC67BB-DD9C-41E6-8276-64F68FE96D27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CF28B69-1F28-466A-BE4E-EBBF0DF1383E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E9033F02-064B-4ADF-9461-1AFD0DD74690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815F6B8E-CB80-40E8-8B36-0666182A0075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7787039-57AB-46C3-876A-5B60B9BC326D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764D9E0-3D94-493B-B352-DC86C8F95A80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91E83DFB-F33E-4A66-80F0-0538319458BA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0A02AE2D-6115-4D44-8031-1DEDE28FAC57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92C4F6F6-0F22-4837-A50F-5EBD8F57CAE7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A4D8DCB2-5EC6-466D-9971-108440C2945A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E74DBAFE-8099-4036-AEDE-84F847ACBA19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7" name="Picture Placeholder 6">
            <a:extLst>
              <a:ext uri="{FF2B5EF4-FFF2-40B4-BE49-F238E27FC236}">
                <a16:creationId xmlns:a16="http://schemas.microsoft.com/office/drawing/2014/main" id="{20B12728-7A56-473A-87CA-059AFE374FDE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8049444" y="997536"/>
            <a:ext cx="3813058" cy="3813058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0C53235B-BD57-4D61-B3A9-C727C662B8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4320EC1-73E2-41F0-BEE3-5C48EC12B6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0" name="Drawing 4">
            <a:extLst>
              <a:ext uri="{FF2B5EF4-FFF2-40B4-BE49-F238E27FC236}">
                <a16:creationId xmlns:a16="http://schemas.microsoft.com/office/drawing/2014/main" id="{D8CBE345-B144-488C-8882-E2BB598BEB8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FD88623-6719-4643-BC0D-BD2E99292D02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C43C608-D847-4533-B948-F2E07C66BE26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02330C9-4488-4704-B8CD-3C28517D8AD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Drawing 12">
            <a:extLst>
              <a:ext uri="{FF2B5EF4-FFF2-40B4-BE49-F238E27FC236}">
                <a16:creationId xmlns:a16="http://schemas.microsoft.com/office/drawing/2014/main" id="{8F7DD500-40BD-4D1C-B66C-C063EA24FFE5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4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">
            <a:extLst>
              <a:ext uri="{FF2B5EF4-FFF2-40B4-BE49-F238E27FC236}">
                <a16:creationId xmlns:a16="http://schemas.microsoft.com/office/drawing/2014/main" id="{BF2364A4-99AC-4246-8789-E1BBD3ED4E98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261F9EE-7EC7-4C26-82F7-0A4C35549EE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5DD5272-37DD-48CF-AE53-12EEA790EC5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EE0E33E-E0F5-427C-970D-901B2BDF2C81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FA3A8CD1-5237-478E-866E-AEB78714EFA8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90A97C3-AD98-4E1C-94C0-1B6BFD37003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F382E00F-543E-49D4-85E8-18C504A3FC0A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85A37B4C-D4A7-4CA1-BF13-B976B0332930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AAAD5F9-FBF8-4343-9906-D7D778AF1544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8EAAACF-123C-4494-92A3-5D1F5AE0359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E6E7C19-2110-48A6-8E22-DD0F940D87CC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4A88E53-497C-4181-97D1-D883741F85A2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8F5183C7-9C75-4A79-AC8D-B3369DF3B304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8BC5AE3-2762-4600-9F75-029BE2A129E8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8F1B191-D582-4FBE-9EFF-9BD54E76952F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7A13083-E31E-480B-9BA5-7CCFDB3E8F15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41A7DAF7-CCA5-4BFF-8BF0-ECC141877B5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F0EB2C74-AD1B-4B13-96DD-9845ADB24BA2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FA284596-5209-48A2-857B-E7EA5F37204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87E88B5-20A4-45D2-BA96-ACFF6FA2FB6E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54D0B843-A902-4C79-95FA-A41BCC916599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049390A-053B-46B9-9D79-BFB272027459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64309E3-689B-4C35-B92A-BA132C38C94D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27FE245-373F-4AF9-8A50-1949C4EBF2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E0102395-D3EC-4A82-9959-C441227A2E7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A15F3C0-22FC-4FE7-955D-B946CD592B05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F0F384F-9608-48F1-ACFA-0DD518A7ED4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F27FF532-DE54-4FD3-B9BA-BD820BA80EAC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A6B651DB-6C08-43BF-B71E-358FC9D5065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A73ECFC-C2DA-49CE-8B7F-67002868F34D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8A6F64-621B-4101-89FC-29ED779AB108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C56A660-0CC8-412B-BA55-6F6B3B5C766A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A005322A-BF80-4517-84A7-B56B4C0D79D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4B50EC6-1152-4653-8692-B812D9D9CE39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8ED5F9F-C59F-404F-995F-4DD6FDFF40C3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18F16EF-34CD-4FED-9AEC-F711E836FEE1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FB64B1F-1D5B-42EA-8DFF-7ED5E1560990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8F16EB6-BD83-4945-AA4A-2DDA5F1232F1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68748C-BACE-4E8A-96DA-CD3F920B5F4C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3BA8965-4BDE-4548-92B9-D54AB7242C5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49085E1-7406-4116-9877-7FCCDED4CF18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6839643D-2389-48EF-9794-B46193306AF9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500F8EB6-9102-4FB5-9BBC-1DA6917989B8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7D2D9CC-1265-40FA-876A-46D080BD054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BB07FE5-2B03-4B30-B625-DE7ABB20CF8A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A57F9221-4FF5-49D1-A8F5-A37CD2FF2233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3913039-676B-47FB-937F-A7C381ED6369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7ED823D-AAE9-4DDF-A6C9-623BB641D27F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C5D532-DBAE-4B8D-BD3F-38A97E304AE8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84383FF2-5508-41D1-817A-A6D3C7E8D8C0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E2019E-DB92-4864-8174-B6B50F5F4835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837E68-44B0-4786-86B5-FA9DABAD94B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B9D3E52-833D-4839-B3B8-E5906E4DF8F1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76">
            <a:extLst>
              <a:ext uri="{FF2B5EF4-FFF2-40B4-BE49-F238E27FC236}">
                <a16:creationId xmlns:a16="http://schemas.microsoft.com/office/drawing/2014/main" id="{B49D0311-F4D6-407E-AD4E-2881236ABE5C}"/>
              </a:ext>
            </a:extLst>
          </p:cNvPr>
          <p:cNvSpPr/>
          <p:nvPr userDrawn="1"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Drawing 68">
            <a:extLst>
              <a:ext uri="{FF2B5EF4-FFF2-40B4-BE49-F238E27FC236}">
                <a16:creationId xmlns:a16="http://schemas.microsoft.com/office/drawing/2014/main" id="{8F6163C8-DA2D-4BA4-8CC6-449318122EB7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3b2f4e"/>
          </a:solidFill>
        </p:grpSpPr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B685C14-51D0-4976-8A25-48BF89CE7C52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C5821DE-992F-49EA-9445-A6A59C9FD59B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CD96F86-BEBA-4E15-9606-A8707F41D17D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882842DB-502F-4F10-9088-71D4E1D8CE64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12">
            <a:extLst>
              <a:ext uri="{FF2B5EF4-FFF2-40B4-BE49-F238E27FC236}">
                <a16:creationId xmlns:a16="http://schemas.microsoft.com/office/drawing/2014/main" id="{A38A898D-6C71-49CD-81B9-20AAB8484459}"/>
              </a:ext>
            </a:extLst>
          </p:cNvPr>
          <p:cNvSpPr/>
          <p:nvPr userDrawn="1"/>
        </p:nvSpPr>
        <p:spPr>
          <a:xfrm rot="1907853">
            <a:off x="5984871" y="3657350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03E315-1379-4D3F-A87C-A3C2FDDEFF8B}"/>
              </a:ext>
            </a:extLst>
          </p:cNvPr>
          <p:cNvGrpSpPr/>
          <p:nvPr userDrawn="1"/>
        </p:nvGrpSpPr>
        <p:grpSpPr>
          <a:xfrm rot="10800000">
            <a:off x="8773736" y="-3971581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03A66168-E0EC-470A-9F72-EAFF81108AE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3C417F4-7046-44CF-8641-62B2460C479D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Drawing 4">
            <a:extLst>
              <a:ext uri="{FF2B5EF4-FFF2-40B4-BE49-F238E27FC236}">
                <a16:creationId xmlns:a16="http://schemas.microsoft.com/office/drawing/2014/main" id="{FBC59870-70F5-4973-8455-5011542E542A}"/>
              </a:ext>
            </a:extLst>
          </p:cNvPr>
          <p:cNvGrpSpPr/>
          <p:nvPr userDrawn="1"/>
        </p:nvGrpSpPr>
        <p:grpSpPr>
          <a:xfrm rot="16200000">
            <a:off x="8884466" y="5393498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AC1F0C1F-40D8-4560-AFC2-6ABC1A8EEAEA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60E24F4-005C-4C9D-8865-224632636E86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0A8C3B4-90F9-4FAF-AFE8-0BCD79CF28AA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F7F1DE3-D5A3-4A1C-862F-D3EEEE316BEE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522798F-8331-4DC5-9ADA-7271F3523428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3C6157A-4C3A-4E90-AEB5-B31629FC9F6D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96B46EF-3842-44BA-A42F-86756E921FB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9A52ABD7-BE8B-402B-91FC-61D6E71EE24B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8F30C0D3-2D0B-4FA3-9F99-4755DCB42278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BEE62F9A-39D8-4956-8687-2D9490605D29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123496-2947-4C85-8595-2A9F014681E5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CAD70E6-9174-43C9-BD39-7D7515B761EB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DAFEDAF-0463-45EA-BE98-D4A44570E674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7F5A2A7A-1814-4173-97C8-33D315AE8887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0F4AC6C-A8A9-4967-8FF2-8ABD8CFD52D6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F80F204-2C70-4A33-A43E-DE8F2FEFE61C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A2A3BF-95FE-4AC5-92D5-DE543310BE06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69F4F41-259E-4FBB-94E2-BD3D7A2F58B2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954A6A6B-4224-412C-99BB-B0EEC694739F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5E1D7A3A-0A98-4D67-B096-2028E7809AD5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DAEA3C77-2C80-448F-9A3A-17EEC9CFD292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65C6D7A6-B539-4CD5-914D-A858A88E8F83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7B7C7013-BFB1-480A-9CF6-1798819A70A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F3EBBDAC-1B3E-4912-ACA1-73E79ACC5E24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31972DF0-253F-4D6F-B228-C5D222A8411C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20557C8-3D33-4EE5-9A57-6376A350A308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460E79C-0C2A-4233-B66F-456966790215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8561B17-0BF6-44D0-B7A8-F5FFD5D4DE07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BDEDE96C-0240-45A4-99CA-A81194E8A641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DEC3958-F045-46CF-AE6C-E11321770D8B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3A6663-2F58-4F02-87DC-214F32406DE9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5E706D4-3C07-4617-B32A-58314ECB37E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405F27-FFE8-43AE-890F-5F0E979BA30F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73E1802C-9992-4F90-9B5E-E6AFB3EDF284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3FB15BC6-9700-4023-8F7B-F23B20C94D38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43F67242-BA3B-4B8D-B223-08F80E5F49EC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001FEDE8-670B-41BC-AE41-911E56F91392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A921A02-D440-4F84-B432-0251A605541D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DB543B48-B04A-43BA-9B88-BB49F1E11C53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03821027-D2D1-4FE1-8269-A4DCB1367886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44A3F8F-48A3-43AA-8445-84A13F8FE13D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D23F19F7-97F9-4C9D-84F2-7C1C5F9C19ED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4BFD1F91-595A-4FDD-A983-BFE873AB7153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11A82500-249E-4D27-90AE-9615EC9C27F1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975637DA-B128-416E-A392-C01C9AE2E324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25ADF157-54D9-4B7B-9375-B3320E703406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72A2754E-ADDD-47B9-A424-6801E2CE4C73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C0288561-A2FE-44B3-B0DF-C2147ACA8259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89C3005-3ADC-4394-8D48-FD30D55DD0D9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9B39AD4-8D5C-4096-BF2A-5A1895F33B5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154FABF4-3320-478B-ABAC-8161EEB0E60C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29F0A0D8-0E01-47FE-B2ED-8C23FEA039B0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2">
            <a:extLst>
              <a:ext uri="{FF2B5EF4-FFF2-40B4-BE49-F238E27FC236}">
                <a16:creationId xmlns:a16="http://schemas.microsoft.com/office/drawing/2014/main" id="{E9300F29-B537-411D-84C1-F392B0141346}"/>
              </a:ext>
            </a:extLst>
          </p:cNvPr>
          <p:cNvSpPr/>
          <p:nvPr userDrawn="1"/>
        </p:nvSpPr>
        <p:spPr>
          <a:xfrm rot="18171037">
            <a:off x="11118788" y="179710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18AE520-A777-4B20-8EB9-86097D280ECE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E2917397-385D-48BA-8D1C-85F7C45DE094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813C1110-7FB3-4629-B1B8-F5686A45B0C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ACB666C3-2D23-4014-9A4F-6AAFDEDBD8C9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2F5B88D4-A7E7-42EB-B390-4A643DC873E0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7AE095E-BFE7-418E-B922-DA61789E104A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1" name="Picture Placeholder 6">
            <a:extLst>
              <a:ext uri="{FF2B5EF4-FFF2-40B4-BE49-F238E27FC236}">
                <a16:creationId xmlns:a16="http://schemas.microsoft.com/office/drawing/2014/main" id="{92F8FEFD-2285-4985-A8E7-DDCA61EAF5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61" y="4564954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5B725376-DE84-4DF0-A5F0-3F89A5FB1C0F}"/>
              </a:ext>
            </a:extLst>
          </p:cNvPr>
          <p:cNvSpPr/>
          <p:nvPr/>
        </p:nvSpPr>
        <p:spPr>
          <a:xfrm rot="5400000">
            <a:off x="206158" y="-471657"/>
            <a:ext cx="1852426" cy="2568026"/>
          </a:xfrm>
          <a:custGeom>
            <a:avLst/>
            <a:gdLst>
              <a:gd name="connsiteX0" fmla="*/ 1821692 w 1852426"/>
              <a:gd name="connsiteY0" fmla="*/ 2453472 h 2568026"/>
              <a:gd name="connsiteX1" fmla="*/ 1760224 w 1852426"/>
              <a:gd name="connsiteY1" fmla="*/ 1076027 h 2568026"/>
              <a:gd name="connsiteX2" fmla="*/ 1732284 w 1852426"/>
              <a:gd name="connsiteY2" fmla="*/ 254588 h 2568026"/>
              <a:gd name="connsiteX3" fmla="*/ 1332741 w 1852426"/>
              <a:gd name="connsiteY3" fmla="*/ 8716 h 2568026"/>
              <a:gd name="connsiteX4" fmla="*/ 1075693 w 1852426"/>
              <a:gd name="connsiteY4" fmla="*/ 343997 h 2568026"/>
              <a:gd name="connsiteX5" fmla="*/ 866142 w 1852426"/>
              <a:gd name="connsiteY5" fmla="*/ 1268813 h 2568026"/>
              <a:gd name="connsiteX6" fmla="*/ 301753 w 1852426"/>
              <a:gd name="connsiteY6" fmla="*/ 1995255 h 2568026"/>
              <a:gd name="connsiteX7" fmla="*/ 0 w 1852426"/>
              <a:gd name="connsiteY7" fmla="*/ 2101428 h 2568026"/>
              <a:gd name="connsiteX8" fmla="*/ 0 w 1852426"/>
              <a:gd name="connsiteY8" fmla="*/ 2568027 h 2568026"/>
              <a:gd name="connsiteX9" fmla="*/ 1852427 w 1852426"/>
              <a:gd name="connsiteY9" fmla="*/ 2568027 h 2568026"/>
              <a:gd name="connsiteX10" fmla="*/ 1821692 w 1852426"/>
              <a:gd name="connsiteY10" fmla="*/ 2453472 h 256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52426" h="2568026">
                <a:moveTo>
                  <a:pt x="1821692" y="2453472"/>
                </a:moveTo>
                <a:cubicBezTo>
                  <a:pt x="1729490" y="2000843"/>
                  <a:pt x="1709932" y="1534244"/>
                  <a:pt x="1760224" y="1076027"/>
                </a:cubicBezTo>
                <a:cubicBezTo>
                  <a:pt x="1790958" y="799420"/>
                  <a:pt x="1846839" y="508843"/>
                  <a:pt x="1732284" y="254588"/>
                </a:cubicBezTo>
                <a:cubicBezTo>
                  <a:pt x="1662434" y="98124"/>
                  <a:pt x="1497588" y="-35988"/>
                  <a:pt x="1332741" y="8716"/>
                </a:cubicBezTo>
                <a:cubicBezTo>
                  <a:pt x="1190247" y="50626"/>
                  <a:pt x="1117603" y="204296"/>
                  <a:pt x="1075693" y="343997"/>
                </a:cubicBezTo>
                <a:cubicBezTo>
                  <a:pt x="989079" y="648544"/>
                  <a:pt x="961138" y="967060"/>
                  <a:pt x="866142" y="1268813"/>
                </a:cubicBezTo>
                <a:cubicBezTo>
                  <a:pt x="771146" y="1570566"/>
                  <a:pt x="589535" y="1869525"/>
                  <a:pt x="301753" y="1995255"/>
                </a:cubicBezTo>
                <a:cubicBezTo>
                  <a:pt x="203963" y="2039959"/>
                  <a:pt x="97790" y="2062311"/>
                  <a:pt x="0" y="2101428"/>
                </a:cubicBezTo>
                <a:lnTo>
                  <a:pt x="0" y="2568027"/>
                </a:lnTo>
                <a:lnTo>
                  <a:pt x="1852427" y="2568027"/>
                </a:lnTo>
                <a:cubicBezTo>
                  <a:pt x="1841251" y="2531705"/>
                  <a:pt x="1830075" y="2492589"/>
                  <a:pt x="1821692" y="2453472"/>
                </a:cubicBezTo>
                <a:close/>
              </a:path>
            </a:pathLst>
          </a:custGeom>
          <a:solidFill>
            <a:schemeClr val="bg1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5" name="Polyline: figure 64">
            <a:extLst>
              <a:ext uri="{FF2B5EF4-FFF2-40B4-BE49-F238E27FC236}">
                <a16:creationId xmlns:a16="http://schemas.microsoft.com/office/drawing/2014/main" id="{E3537AAE-D1E7-4071-8714-5991EC8AC9BA}"/>
              </a:ext>
            </a:extLst>
          </p:cNvPr>
          <p:cNvSpPr/>
          <p:nvPr/>
        </p:nvSpPr>
        <p:spPr>
          <a:xfrm rot="5400000">
            <a:off x="136450" y="-407538"/>
            <a:ext cx="2427992" cy="3015353"/>
          </a:xfrm>
          <a:custGeom>
            <a:avLst/>
            <a:gdLst>
              <a:gd name="connsiteX0" fmla="*/ 2260352 w 2427992"/>
              <a:gd name="connsiteY0" fmla="*/ 1973189 h 3015353"/>
              <a:gd name="connsiteX1" fmla="*/ 2254764 w 2427992"/>
              <a:gd name="connsiteY1" fmla="*/ 1274687 h 3015353"/>
              <a:gd name="connsiteX2" fmla="*/ 2131827 w 2427992"/>
              <a:gd name="connsiteY2" fmla="*/ 598537 h 3015353"/>
              <a:gd name="connsiteX3" fmla="*/ 1760224 w 2427992"/>
              <a:gd name="connsiteY3" fmla="*/ 120762 h 3015353"/>
              <a:gd name="connsiteX4" fmla="*/ 1195835 w 2427992"/>
              <a:gd name="connsiteY4" fmla="*/ 20177 h 3015353"/>
              <a:gd name="connsiteX5" fmla="*/ 754382 w 2427992"/>
              <a:gd name="connsiteY5" fmla="*/ 397368 h 3015353"/>
              <a:gd name="connsiteX6" fmla="*/ 469393 w 2427992"/>
              <a:gd name="connsiteY6" fmla="*/ 1039990 h 3015353"/>
              <a:gd name="connsiteX7" fmla="*/ 120142 w 2427992"/>
              <a:gd name="connsiteY7" fmla="*/ 1528941 h 3015353"/>
              <a:gd name="connsiteX8" fmla="*/ 0 w 2427992"/>
              <a:gd name="connsiteY8" fmla="*/ 1643496 h 3015353"/>
              <a:gd name="connsiteX9" fmla="*/ 0 w 2427992"/>
              <a:gd name="connsiteY9" fmla="*/ 1690994 h 3015353"/>
              <a:gd name="connsiteX10" fmla="*/ 22352 w 2427992"/>
              <a:gd name="connsiteY10" fmla="*/ 1674230 h 3015353"/>
              <a:gd name="connsiteX11" fmla="*/ 407925 w 2427992"/>
              <a:gd name="connsiteY11" fmla="*/ 1227189 h 3015353"/>
              <a:gd name="connsiteX12" fmla="*/ 550419 w 2427992"/>
              <a:gd name="connsiteY12" fmla="*/ 944994 h 3015353"/>
              <a:gd name="connsiteX13" fmla="*/ 684532 w 2427992"/>
              <a:gd name="connsiteY13" fmla="*/ 609713 h 3015353"/>
              <a:gd name="connsiteX14" fmla="*/ 1050547 w 2427992"/>
              <a:gd name="connsiteY14" fmla="*/ 117968 h 3015353"/>
              <a:gd name="connsiteX15" fmla="*/ 1620524 w 2427992"/>
              <a:gd name="connsiteY15" fmla="*/ 78852 h 3015353"/>
              <a:gd name="connsiteX16" fmla="*/ 2059183 w 2427992"/>
              <a:gd name="connsiteY16" fmla="*/ 495159 h 3015353"/>
              <a:gd name="connsiteX17" fmla="*/ 2224030 w 2427992"/>
              <a:gd name="connsiteY17" fmla="*/ 1140574 h 3015353"/>
              <a:gd name="connsiteX18" fmla="*/ 2232412 w 2427992"/>
              <a:gd name="connsiteY18" fmla="*/ 1850252 h 3015353"/>
              <a:gd name="connsiteX19" fmla="*/ 2271528 w 2427992"/>
              <a:gd name="connsiteY19" fmla="*/ 2506844 h 3015353"/>
              <a:gd name="connsiteX20" fmla="*/ 2400052 w 2427992"/>
              <a:gd name="connsiteY20" fmla="*/ 3015353 h 3015353"/>
              <a:gd name="connsiteX21" fmla="*/ 2427992 w 2427992"/>
              <a:gd name="connsiteY21" fmla="*/ 3015353 h 3015353"/>
              <a:gd name="connsiteX22" fmla="*/ 2319026 w 2427992"/>
              <a:gd name="connsiteY22" fmla="*/ 2638162 h 3015353"/>
              <a:gd name="connsiteX23" fmla="*/ 2260352 w 2427992"/>
              <a:gd name="connsiteY23" fmla="*/ 1973189 h 301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27992" h="3015353">
                <a:moveTo>
                  <a:pt x="2260352" y="1973189"/>
                </a:moveTo>
                <a:cubicBezTo>
                  <a:pt x="2254764" y="1741286"/>
                  <a:pt x="2263146" y="1506589"/>
                  <a:pt x="2254764" y="1274687"/>
                </a:cubicBezTo>
                <a:cubicBezTo>
                  <a:pt x="2246382" y="1045578"/>
                  <a:pt x="2218442" y="813675"/>
                  <a:pt x="2131827" y="598537"/>
                </a:cubicBezTo>
                <a:cubicBezTo>
                  <a:pt x="2059183" y="408544"/>
                  <a:pt x="1936247" y="232522"/>
                  <a:pt x="1760224" y="120762"/>
                </a:cubicBezTo>
                <a:cubicBezTo>
                  <a:pt x="1595378" y="17383"/>
                  <a:pt x="1388622" y="-30115"/>
                  <a:pt x="1195835" y="20177"/>
                </a:cubicBezTo>
                <a:cubicBezTo>
                  <a:pt x="1000254" y="73263"/>
                  <a:pt x="854966" y="229728"/>
                  <a:pt x="754382" y="397368"/>
                </a:cubicBezTo>
                <a:cubicBezTo>
                  <a:pt x="634240" y="598537"/>
                  <a:pt x="572771" y="830440"/>
                  <a:pt x="469393" y="1039990"/>
                </a:cubicBezTo>
                <a:cubicBezTo>
                  <a:pt x="379985" y="1221601"/>
                  <a:pt x="262637" y="1386447"/>
                  <a:pt x="120142" y="1528941"/>
                </a:cubicBezTo>
                <a:cubicBezTo>
                  <a:pt x="83820" y="1568057"/>
                  <a:pt x="41910" y="1607174"/>
                  <a:pt x="0" y="1643496"/>
                </a:cubicBezTo>
                <a:lnTo>
                  <a:pt x="0" y="1690994"/>
                </a:lnTo>
                <a:cubicBezTo>
                  <a:pt x="8382" y="1685406"/>
                  <a:pt x="13970" y="1679818"/>
                  <a:pt x="22352" y="1674230"/>
                </a:cubicBezTo>
                <a:cubicBezTo>
                  <a:pt x="173228" y="1548500"/>
                  <a:pt x="304547" y="1394829"/>
                  <a:pt x="407925" y="1227189"/>
                </a:cubicBezTo>
                <a:cubicBezTo>
                  <a:pt x="463805" y="1137780"/>
                  <a:pt x="511303" y="1042784"/>
                  <a:pt x="550419" y="944994"/>
                </a:cubicBezTo>
                <a:cubicBezTo>
                  <a:pt x="597917" y="833234"/>
                  <a:pt x="637034" y="721473"/>
                  <a:pt x="684532" y="609713"/>
                </a:cubicBezTo>
                <a:cubicBezTo>
                  <a:pt x="765558" y="419720"/>
                  <a:pt x="874524" y="229728"/>
                  <a:pt x="1050547" y="117968"/>
                </a:cubicBezTo>
                <a:cubicBezTo>
                  <a:pt x="1223775" y="9001"/>
                  <a:pt x="1433326" y="3413"/>
                  <a:pt x="1620524" y="78852"/>
                </a:cubicBezTo>
                <a:cubicBezTo>
                  <a:pt x="1813311" y="157084"/>
                  <a:pt x="1961393" y="313548"/>
                  <a:pt x="2059183" y="495159"/>
                </a:cubicBezTo>
                <a:cubicBezTo>
                  <a:pt x="2165355" y="693533"/>
                  <a:pt x="2207266" y="917054"/>
                  <a:pt x="2224030" y="1140574"/>
                </a:cubicBezTo>
                <a:cubicBezTo>
                  <a:pt x="2240794" y="1375271"/>
                  <a:pt x="2232412" y="1612762"/>
                  <a:pt x="2232412" y="1850252"/>
                </a:cubicBezTo>
                <a:cubicBezTo>
                  <a:pt x="2232412" y="2068185"/>
                  <a:pt x="2240794" y="2288912"/>
                  <a:pt x="2271528" y="2506844"/>
                </a:cubicBezTo>
                <a:cubicBezTo>
                  <a:pt x="2296674" y="2682867"/>
                  <a:pt x="2338584" y="2850507"/>
                  <a:pt x="2400052" y="3015353"/>
                </a:cubicBezTo>
                <a:lnTo>
                  <a:pt x="2427992" y="3015353"/>
                </a:lnTo>
                <a:cubicBezTo>
                  <a:pt x="2380494" y="2892417"/>
                  <a:pt x="2344172" y="2766687"/>
                  <a:pt x="2319026" y="2638162"/>
                </a:cubicBezTo>
                <a:cubicBezTo>
                  <a:pt x="2279910" y="2417436"/>
                  <a:pt x="2265940" y="2193915"/>
                  <a:pt x="2260352" y="1973189"/>
                </a:cubicBezTo>
                <a:close/>
              </a:path>
            </a:pathLst>
          </a:custGeom>
          <a:solidFill>
            <a:srgbClr val="3b2f4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Polyline: figure 65">
            <a:extLst>
              <a:ext uri="{FF2B5EF4-FFF2-40B4-BE49-F238E27FC236}">
                <a16:creationId xmlns:a16="http://schemas.microsoft.com/office/drawing/2014/main" id="{3C5A532F-0052-4BE4-AEC4-5A2DB591E307}"/>
              </a:ext>
            </a:extLst>
          </p:cNvPr>
          <p:cNvSpPr/>
          <p:nvPr/>
        </p:nvSpPr>
        <p:spPr>
          <a:xfrm rot="5400000">
            <a:off x="93881" y="-359381"/>
            <a:ext cx="2319025" cy="2810072"/>
          </a:xfrm>
          <a:custGeom>
            <a:avLst/>
            <a:gdLst>
              <a:gd name="connsiteX0" fmla="*/ 2254764 w 2319025"/>
              <a:gd name="connsiteY0" fmla="*/ 2541848 h 2810072"/>
              <a:gd name="connsiteX1" fmla="*/ 2145798 w 2319025"/>
              <a:gd name="connsiteY1" fmla="*/ 1787466 h 2810072"/>
              <a:gd name="connsiteX2" fmla="*/ 2126239 w 2319025"/>
              <a:gd name="connsiteY2" fmla="*/ 1410275 h 2810072"/>
              <a:gd name="connsiteX3" fmla="*/ 2123445 w 2319025"/>
              <a:gd name="connsiteY3" fmla="*/ 1044260 h 2810072"/>
              <a:gd name="connsiteX4" fmla="*/ 1989333 w 2319025"/>
              <a:gd name="connsiteY4" fmla="*/ 379287 h 2810072"/>
              <a:gd name="connsiteX5" fmla="*/ 1570232 w 2319025"/>
              <a:gd name="connsiteY5" fmla="*/ 18860 h 2810072"/>
              <a:gd name="connsiteX6" fmla="*/ 1296419 w 2319025"/>
              <a:gd name="connsiteY6" fmla="*/ 18860 h 2810072"/>
              <a:gd name="connsiteX7" fmla="*/ 1058929 w 2319025"/>
              <a:gd name="connsiteY7" fmla="*/ 152972 h 2810072"/>
              <a:gd name="connsiteX8" fmla="*/ 754382 w 2319025"/>
              <a:gd name="connsiteY8" fmla="*/ 669863 h 2810072"/>
              <a:gd name="connsiteX9" fmla="*/ 542037 w 2319025"/>
              <a:gd name="connsiteY9" fmla="*/ 1346013 h 2810072"/>
              <a:gd name="connsiteX10" fmla="*/ 170434 w 2319025"/>
              <a:gd name="connsiteY10" fmla="*/ 1820994 h 2810072"/>
              <a:gd name="connsiteX11" fmla="*/ 0 w 2319025"/>
              <a:gd name="connsiteY11" fmla="*/ 1941137 h 2810072"/>
              <a:gd name="connsiteX12" fmla="*/ 0 w 2319025"/>
              <a:gd name="connsiteY12" fmla="*/ 1969077 h 2810072"/>
              <a:gd name="connsiteX13" fmla="*/ 86614 w 2319025"/>
              <a:gd name="connsiteY13" fmla="*/ 1915991 h 2810072"/>
              <a:gd name="connsiteX14" fmla="*/ 494539 w 2319025"/>
              <a:gd name="connsiteY14" fmla="*/ 1485713 h 2810072"/>
              <a:gd name="connsiteX15" fmla="*/ 726442 w 2319025"/>
              <a:gd name="connsiteY15" fmla="*/ 854268 h 2810072"/>
              <a:gd name="connsiteX16" fmla="*/ 986284 w 2319025"/>
              <a:gd name="connsiteY16" fmla="*/ 264732 h 2810072"/>
              <a:gd name="connsiteX17" fmla="*/ 1480824 w 2319025"/>
              <a:gd name="connsiteY17" fmla="*/ 30036 h 2810072"/>
              <a:gd name="connsiteX18" fmla="*/ 1933453 w 2319025"/>
              <a:gd name="connsiteY18" fmla="*/ 342964 h 2810072"/>
              <a:gd name="connsiteX19" fmla="*/ 2095505 w 2319025"/>
              <a:gd name="connsiteY19" fmla="*/ 993968 h 2810072"/>
              <a:gd name="connsiteX20" fmla="*/ 2098299 w 2319025"/>
              <a:gd name="connsiteY20" fmla="*/ 1357189 h 2810072"/>
              <a:gd name="connsiteX21" fmla="*/ 2115063 w 2319025"/>
              <a:gd name="connsiteY21" fmla="*/ 1734380 h 2810072"/>
              <a:gd name="connsiteX22" fmla="*/ 2212854 w 2319025"/>
              <a:gd name="connsiteY22" fmla="*/ 2483174 h 2810072"/>
              <a:gd name="connsiteX23" fmla="*/ 2285498 w 2319025"/>
              <a:gd name="connsiteY23" fmla="*/ 2810073 h 2810072"/>
              <a:gd name="connsiteX24" fmla="*/ 2319026 w 2319025"/>
              <a:gd name="connsiteY24" fmla="*/ 2810073 h 2810072"/>
              <a:gd name="connsiteX25" fmla="*/ 2254764 w 2319025"/>
              <a:gd name="connsiteY25" fmla="*/ 2541848 h 2810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19025" h="2810072">
                <a:moveTo>
                  <a:pt x="2254764" y="2541848"/>
                </a:moveTo>
                <a:cubicBezTo>
                  <a:pt x="2204472" y="2293182"/>
                  <a:pt x="2168149" y="2041721"/>
                  <a:pt x="2145798" y="1787466"/>
                </a:cubicBezTo>
                <a:cubicBezTo>
                  <a:pt x="2134621" y="1661736"/>
                  <a:pt x="2129033" y="1536006"/>
                  <a:pt x="2126239" y="1410275"/>
                </a:cubicBezTo>
                <a:cubicBezTo>
                  <a:pt x="2123445" y="1287339"/>
                  <a:pt x="2126239" y="1167197"/>
                  <a:pt x="2123445" y="1044260"/>
                </a:cubicBezTo>
                <a:cubicBezTo>
                  <a:pt x="2117857" y="817946"/>
                  <a:pt x="2098299" y="580455"/>
                  <a:pt x="1989333" y="379287"/>
                </a:cubicBezTo>
                <a:cubicBezTo>
                  <a:pt x="1899925" y="214440"/>
                  <a:pt x="1754636" y="71946"/>
                  <a:pt x="1570232" y="18860"/>
                </a:cubicBezTo>
                <a:cubicBezTo>
                  <a:pt x="1480824" y="-6287"/>
                  <a:pt x="1385827" y="-6287"/>
                  <a:pt x="1296419" y="18860"/>
                </a:cubicBezTo>
                <a:cubicBezTo>
                  <a:pt x="1207011" y="44006"/>
                  <a:pt x="1125985" y="94298"/>
                  <a:pt x="1058929" y="152972"/>
                </a:cubicBezTo>
                <a:cubicBezTo>
                  <a:pt x="905258" y="289878"/>
                  <a:pt x="813056" y="477077"/>
                  <a:pt x="754382" y="669863"/>
                </a:cubicBezTo>
                <a:cubicBezTo>
                  <a:pt x="684532" y="896178"/>
                  <a:pt x="645416" y="1130875"/>
                  <a:pt x="542037" y="1346013"/>
                </a:cubicBezTo>
                <a:cubicBezTo>
                  <a:pt x="452629" y="1533212"/>
                  <a:pt x="324105" y="1692470"/>
                  <a:pt x="170434" y="1820994"/>
                </a:cubicBezTo>
                <a:cubicBezTo>
                  <a:pt x="117348" y="1865699"/>
                  <a:pt x="58674" y="1904815"/>
                  <a:pt x="0" y="1941137"/>
                </a:cubicBezTo>
                <a:lnTo>
                  <a:pt x="0" y="1969077"/>
                </a:lnTo>
                <a:cubicBezTo>
                  <a:pt x="30734" y="1952313"/>
                  <a:pt x="58674" y="1935549"/>
                  <a:pt x="86614" y="1915991"/>
                </a:cubicBezTo>
                <a:cubicBezTo>
                  <a:pt x="251461" y="1804230"/>
                  <a:pt x="391161" y="1656148"/>
                  <a:pt x="494539" y="1485713"/>
                </a:cubicBezTo>
                <a:cubicBezTo>
                  <a:pt x="611888" y="1292927"/>
                  <a:pt x="667768" y="1072200"/>
                  <a:pt x="726442" y="854268"/>
                </a:cubicBezTo>
                <a:cubicBezTo>
                  <a:pt x="782322" y="644717"/>
                  <a:pt x="846584" y="435167"/>
                  <a:pt x="986284" y="264732"/>
                </a:cubicBezTo>
                <a:cubicBezTo>
                  <a:pt x="1109221" y="119444"/>
                  <a:pt x="1282449" y="10478"/>
                  <a:pt x="1480824" y="30036"/>
                </a:cubicBezTo>
                <a:cubicBezTo>
                  <a:pt x="1670816" y="49594"/>
                  <a:pt x="1832869" y="186500"/>
                  <a:pt x="1933453" y="342964"/>
                </a:cubicBezTo>
                <a:cubicBezTo>
                  <a:pt x="2056389" y="535751"/>
                  <a:pt x="2087123" y="767654"/>
                  <a:pt x="2095505" y="993968"/>
                </a:cubicBezTo>
                <a:cubicBezTo>
                  <a:pt x="2098299" y="1114111"/>
                  <a:pt x="2098299" y="1237047"/>
                  <a:pt x="2098299" y="1357189"/>
                </a:cubicBezTo>
                <a:cubicBezTo>
                  <a:pt x="2101093" y="1482920"/>
                  <a:pt x="2106681" y="1608650"/>
                  <a:pt x="2115063" y="1734380"/>
                </a:cubicBezTo>
                <a:cubicBezTo>
                  <a:pt x="2134621" y="1985841"/>
                  <a:pt x="2165355" y="2234508"/>
                  <a:pt x="2212854" y="2483174"/>
                </a:cubicBezTo>
                <a:cubicBezTo>
                  <a:pt x="2232412" y="2592141"/>
                  <a:pt x="2257558" y="2701107"/>
                  <a:pt x="2285498" y="2810073"/>
                </a:cubicBezTo>
                <a:lnTo>
                  <a:pt x="2319026" y="2810073"/>
                </a:lnTo>
                <a:cubicBezTo>
                  <a:pt x="2293880" y="2723459"/>
                  <a:pt x="2271528" y="2634051"/>
                  <a:pt x="2254764" y="2541848"/>
                </a:cubicBezTo>
                <a:close/>
              </a:path>
            </a:pathLst>
          </a:custGeom>
          <a:solidFill>
            <a:srgbClr val="3b2f4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Polyline: figure 66">
            <a:extLst>
              <a:ext uri="{FF2B5EF4-FFF2-40B4-BE49-F238E27FC236}">
                <a16:creationId xmlns:a16="http://schemas.microsoft.com/office/drawing/2014/main" id="{EA1FFCDD-A4BC-431A-9A39-317209EEDED4}"/>
              </a:ext>
            </a:extLst>
          </p:cNvPr>
          <p:cNvSpPr/>
          <p:nvPr/>
        </p:nvSpPr>
        <p:spPr>
          <a:xfrm rot="5400000">
            <a:off x="156594" y="-430476"/>
            <a:ext cx="2061977" cy="2695214"/>
          </a:xfrm>
          <a:custGeom>
            <a:avLst/>
            <a:gdLst>
              <a:gd name="connsiteX0" fmla="*/ 1989333 w 2061977"/>
              <a:gd name="connsiteY0" fmla="*/ 2295671 h 2695214"/>
              <a:gd name="connsiteX1" fmla="*/ 1989333 w 2061977"/>
              <a:gd name="connsiteY1" fmla="*/ 1672608 h 2695214"/>
              <a:gd name="connsiteX2" fmla="*/ 2000509 w 2061977"/>
              <a:gd name="connsiteY2" fmla="*/ 1038368 h 2695214"/>
              <a:gd name="connsiteX3" fmla="*/ 1888749 w 2061977"/>
              <a:gd name="connsiteY3" fmla="*/ 434862 h 2695214"/>
              <a:gd name="connsiteX4" fmla="*/ 1508764 w 2061977"/>
              <a:gd name="connsiteY4" fmla="*/ 18555 h 2695214"/>
              <a:gd name="connsiteX5" fmla="*/ 1240539 w 2061977"/>
              <a:gd name="connsiteY5" fmla="*/ 32525 h 2695214"/>
              <a:gd name="connsiteX6" fmla="*/ 1058929 w 2061977"/>
              <a:gd name="connsiteY6" fmla="*/ 208548 h 2695214"/>
              <a:gd name="connsiteX7" fmla="*/ 949962 w 2061977"/>
              <a:gd name="connsiteY7" fmla="*/ 457215 h 2695214"/>
              <a:gd name="connsiteX8" fmla="*/ 852172 w 2061977"/>
              <a:gd name="connsiteY8" fmla="*/ 770143 h 2695214"/>
              <a:gd name="connsiteX9" fmla="*/ 620270 w 2061977"/>
              <a:gd name="connsiteY9" fmla="*/ 1387619 h 2695214"/>
              <a:gd name="connsiteX10" fmla="*/ 262637 w 2061977"/>
              <a:gd name="connsiteY10" fmla="*/ 1854218 h 2695214"/>
              <a:gd name="connsiteX11" fmla="*/ 0 w 2061977"/>
              <a:gd name="connsiteY11" fmla="*/ 2019065 h 2695214"/>
              <a:gd name="connsiteX12" fmla="*/ 0 w 2061977"/>
              <a:gd name="connsiteY12" fmla="*/ 2049799 h 2695214"/>
              <a:gd name="connsiteX13" fmla="*/ 142494 w 2061977"/>
              <a:gd name="connsiteY13" fmla="*/ 1977155 h 2695214"/>
              <a:gd name="connsiteX14" fmla="*/ 536449 w 2061977"/>
              <a:gd name="connsiteY14" fmla="*/ 1585994 h 2695214"/>
              <a:gd name="connsiteX15" fmla="*/ 799086 w 2061977"/>
              <a:gd name="connsiteY15" fmla="*/ 1007634 h 2695214"/>
              <a:gd name="connsiteX16" fmla="*/ 991872 w 2061977"/>
              <a:gd name="connsiteY16" fmla="*/ 395746 h 2695214"/>
              <a:gd name="connsiteX17" fmla="*/ 1349505 w 2061977"/>
              <a:gd name="connsiteY17" fmla="*/ 26937 h 2695214"/>
              <a:gd name="connsiteX18" fmla="*/ 1623318 w 2061977"/>
              <a:gd name="connsiteY18" fmla="*/ 102376 h 2695214"/>
              <a:gd name="connsiteX19" fmla="*/ 1813311 w 2061977"/>
              <a:gd name="connsiteY19" fmla="*/ 331484 h 2695214"/>
              <a:gd name="connsiteX20" fmla="*/ 1961393 w 2061977"/>
              <a:gd name="connsiteY20" fmla="*/ 926608 h 2695214"/>
              <a:gd name="connsiteX21" fmla="*/ 1966981 w 2061977"/>
              <a:gd name="connsiteY21" fmla="*/ 1552465 h 2695214"/>
              <a:gd name="connsiteX22" fmla="*/ 1961393 w 2061977"/>
              <a:gd name="connsiteY22" fmla="*/ 2181117 h 2695214"/>
              <a:gd name="connsiteX23" fmla="*/ 2042419 w 2061977"/>
              <a:gd name="connsiteY23" fmla="*/ 2695215 h 2695214"/>
              <a:gd name="connsiteX24" fmla="*/ 2061977 w 2061977"/>
              <a:gd name="connsiteY24" fmla="*/ 2695215 h 2695214"/>
              <a:gd name="connsiteX25" fmla="*/ 1989333 w 2061977"/>
              <a:gd name="connsiteY25" fmla="*/ 2295671 h 269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61977" h="2695214">
                <a:moveTo>
                  <a:pt x="1989333" y="2295671"/>
                </a:moveTo>
                <a:cubicBezTo>
                  <a:pt x="1972569" y="2088915"/>
                  <a:pt x="1978157" y="1879364"/>
                  <a:pt x="1989333" y="1672608"/>
                </a:cubicBezTo>
                <a:cubicBezTo>
                  <a:pt x="2000509" y="1463057"/>
                  <a:pt x="2011685" y="1250713"/>
                  <a:pt x="2000509" y="1038368"/>
                </a:cubicBezTo>
                <a:cubicBezTo>
                  <a:pt x="1989333" y="834406"/>
                  <a:pt x="1958599" y="627649"/>
                  <a:pt x="1888749" y="434862"/>
                </a:cubicBezTo>
                <a:cubicBezTo>
                  <a:pt x="1821692" y="253252"/>
                  <a:pt x="1704344" y="77229"/>
                  <a:pt x="1508764" y="18555"/>
                </a:cubicBezTo>
                <a:cubicBezTo>
                  <a:pt x="1419356" y="-9385"/>
                  <a:pt x="1324359" y="-6591"/>
                  <a:pt x="1240539" y="32525"/>
                </a:cubicBezTo>
                <a:cubicBezTo>
                  <a:pt x="1162307" y="68847"/>
                  <a:pt x="1103633" y="135904"/>
                  <a:pt x="1058929" y="208548"/>
                </a:cubicBezTo>
                <a:cubicBezTo>
                  <a:pt x="1011431" y="286780"/>
                  <a:pt x="980696" y="373394"/>
                  <a:pt x="949962" y="457215"/>
                </a:cubicBezTo>
                <a:cubicBezTo>
                  <a:pt x="916434" y="560593"/>
                  <a:pt x="882906" y="663971"/>
                  <a:pt x="852172" y="770143"/>
                </a:cubicBezTo>
                <a:cubicBezTo>
                  <a:pt x="787910" y="979694"/>
                  <a:pt x="720854" y="1192039"/>
                  <a:pt x="620270" y="1387619"/>
                </a:cubicBezTo>
                <a:cubicBezTo>
                  <a:pt x="530861" y="1566435"/>
                  <a:pt x="413513" y="1725694"/>
                  <a:pt x="262637" y="1854218"/>
                </a:cubicBezTo>
                <a:cubicBezTo>
                  <a:pt x="184404" y="1921275"/>
                  <a:pt x="94996" y="1977155"/>
                  <a:pt x="0" y="2019065"/>
                </a:cubicBezTo>
                <a:lnTo>
                  <a:pt x="0" y="2049799"/>
                </a:lnTo>
                <a:cubicBezTo>
                  <a:pt x="50292" y="2030241"/>
                  <a:pt x="97790" y="2005095"/>
                  <a:pt x="142494" y="1977155"/>
                </a:cubicBezTo>
                <a:cubicBezTo>
                  <a:pt x="301753" y="1879364"/>
                  <a:pt x="433071" y="1742458"/>
                  <a:pt x="536449" y="1585994"/>
                </a:cubicBezTo>
                <a:cubicBezTo>
                  <a:pt x="653798" y="1409971"/>
                  <a:pt x="734824" y="1208803"/>
                  <a:pt x="799086" y="1007634"/>
                </a:cubicBezTo>
                <a:cubicBezTo>
                  <a:pt x="866142" y="803671"/>
                  <a:pt x="919228" y="596915"/>
                  <a:pt x="991872" y="395746"/>
                </a:cubicBezTo>
                <a:cubicBezTo>
                  <a:pt x="1050547" y="230900"/>
                  <a:pt x="1153925" y="46495"/>
                  <a:pt x="1349505" y="26937"/>
                </a:cubicBezTo>
                <a:cubicBezTo>
                  <a:pt x="1444502" y="18555"/>
                  <a:pt x="1542292" y="49289"/>
                  <a:pt x="1623318" y="102376"/>
                </a:cubicBezTo>
                <a:cubicBezTo>
                  <a:pt x="1707138" y="158256"/>
                  <a:pt x="1768606" y="242076"/>
                  <a:pt x="1813311" y="331484"/>
                </a:cubicBezTo>
                <a:cubicBezTo>
                  <a:pt x="1908307" y="513095"/>
                  <a:pt x="1944629" y="722645"/>
                  <a:pt x="1961393" y="926608"/>
                </a:cubicBezTo>
                <a:cubicBezTo>
                  <a:pt x="1978157" y="1133364"/>
                  <a:pt x="1972569" y="1342915"/>
                  <a:pt x="1966981" y="1552465"/>
                </a:cubicBezTo>
                <a:cubicBezTo>
                  <a:pt x="1961393" y="1762016"/>
                  <a:pt x="1950217" y="1971567"/>
                  <a:pt x="1961393" y="2181117"/>
                </a:cubicBezTo>
                <a:cubicBezTo>
                  <a:pt x="1969775" y="2354346"/>
                  <a:pt x="1992127" y="2527574"/>
                  <a:pt x="2042419" y="2695215"/>
                </a:cubicBezTo>
                <a:lnTo>
                  <a:pt x="2061977" y="2695215"/>
                </a:lnTo>
                <a:cubicBezTo>
                  <a:pt x="2022861" y="2561102"/>
                  <a:pt x="2000509" y="2429784"/>
                  <a:pt x="1989333" y="2295671"/>
                </a:cubicBezTo>
                <a:close/>
              </a:path>
            </a:pathLst>
          </a:custGeom>
          <a:solidFill>
            <a:srgbClr val="3b2f4e"/>
          </a:solidFill>
          <a:ln w="279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Drawing 143">
            <a:extLst>
              <a:ext uri="{FF2B5EF4-FFF2-40B4-BE49-F238E27FC236}">
                <a16:creationId xmlns:a16="http://schemas.microsoft.com/office/drawing/2014/main" id="{4E48E65A-3C09-4A8E-AC7D-88E8BCE124D5}"/>
              </a:ext>
            </a:extLst>
          </p:cNvPr>
          <p:cNvSpPr/>
          <p:nvPr/>
        </p:nvSpPr>
        <p:spPr>
          <a:xfrm rot="5400000">
            <a:off x="6339589" y="-1566929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Drawing 67">
            <a:extLst>
              <a:ext uri="{FF2B5EF4-FFF2-40B4-BE49-F238E27FC236}">
                <a16:creationId xmlns:a16="http://schemas.microsoft.com/office/drawing/2014/main" id="{BFFD5858-236D-4C57-8EDC-31CA7C0DA28F}"/>
              </a:ext>
            </a:extLst>
          </p:cNvPr>
          <p:cNvGrpSpPr/>
          <p:nvPr/>
        </p:nvGrpSpPr>
        <p:grpSpPr>
          <a:xfrm rot="16200000">
            <a:off x="6823529" y="-477068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73B833B4-98C5-432B-86C2-22398F92F693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3D796158-9011-485E-BA7E-40BCC8F82018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6ADC572E-3606-42CE-8485-2D0EBCFDDFF8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37CF70DD-4340-4697-AAD5-BA37CA325BBE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D520A1E3-5B49-45C7-B99A-2F94D96A699B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A9A85FE-3B99-49E3-852B-F5245CC3F29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13DAEDC-B480-4C63-AA44-C6A190A73D4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AE83F12-2B68-4A9C-A7A4-AEA60DA8D456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C3DB7F5-3F6A-48CF-9770-F2AE84CD6F72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09C2123C-B55C-4F49-A16B-CB8F04EFD1CB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60CF33E-9E2C-43FD-9B8F-AD94A76E80DB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376968F-66A9-4C7F-B303-3DAC9D582F50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102FE93F-3CD6-43DC-BE26-2563FFDDB264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3A6B7C80-E86A-4420-ACB0-2806B414B967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D9F8009-828F-4F1D-8C28-671C9D196EA0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EBA639A4-4A2C-4889-BF84-7CFAC6A16F73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83629A1-9706-4555-991A-F202CE3FD578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8096422F-065B-41F4-BFF2-D628EC94C975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2B2D7E49-D1DD-46DC-9579-E0AD01324FC2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A495931-8506-4F9D-8850-92A6DD4B062E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875C18F-96B2-47E5-9E18-BBD1C6BDC371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C8B5BDD8-2432-4E56-9B00-29FF628017DB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AE36934F-E194-4044-AEFC-9449706B204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ED2C17F5-5239-40C3-82CC-76A4109418FC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1366E24-AA16-4BF8-9FBF-DD7D68759F2D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89793F2F-74C0-400A-82E5-F2A41546C847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9FBC8D4-93CA-4800-90D5-7B33CD0A3D72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F7AAE01-D7FC-4556-8CCA-7989B606A03F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14647EE-B7C3-4D9D-BCD8-64FF59EDFF8D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D46C888F-3B57-4F2C-89EB-9647137278D1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2AF4107-1A26-4974-8C1E-AB4F31C55361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13482E0-938C-4015-8F1A-88E0BD817709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050E72C8-923E-4F55-9572-99EE1586E0E1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17AE8B27-C36A-4E92-A2D3-D4DE9622C4C7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2D2702AE-930D-4DA3-8098-0824D935846C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05D4603-91D4-4F87-B270-D3DDC30CE7BA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FD776A1-CA1C-46B1-9441-9BC0C2D1D51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BF18B73A-D37C-45B8-B0E6-0914A99FCC14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ADAA899-0963-4C69-8C0D-03B1545E94D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FAE138E9-4664-427C-8F72-36BE3CDEDB8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5D3B1B8-0978-4903-A750-CA5CBA2055BF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2F58931A-B53D-48FC-98D2-EC719DC6A21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392D180C-2895-4AB5-9724-D5527F6437E9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4381E10E-5800-4FF8-AABA-364D57C13140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561A4D00-1222-4BEC-AA49-1DC7C357EDE4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C68609E1-7F1F-4C2D-B362-DEF49C19FB46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8B7616EA-7849-4B02-8203-96EBB976EB42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B6A80E70-EB55-43AB-A543-D0C39814F89D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52D97EE-0752-4E19-925C-3CA884F4F51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208BD5AD-0150-4695-898E-3F223EE0BF82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F41A78D-6451-487D-A64E-FB24D26EDE10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56B2C89E-8CA8-4743-8425-1C6DE957EF33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90A76C6E-EF80-416C-9C79-0677FBA67A84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F3050FA-4CC2-4C28-BF26-283ECE683E67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D4DDBCF2-4B39-449C-B260-2F6A0A4170D2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C0148075-3F93-4F35-8BB3-EEBDB5C66403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A53C3813-B9F6-44B6-9EBC-6079FED581E7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91C097EB-AC63-41D8-8609-B058AE77B1AE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E52A687C-F922-4466-85A2-DC7918DA3464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0455AE3-5911-4A5F-9D74-D56091AA0540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A03BCE92-E0F8-469E-A5A6-0797E070F7C1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C6B9C42-C918-4457-B8DB-B8541093F7C7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737CB0C-3C66-419D-AED1-A8737D18C1A6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CF4DEC48-92A6-479D-824F-122E9E3D45B8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CFE5743F-3669-477C-81AB-CEB069361FEA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A1D8902C-0453-4B4B-B870-29EE402C68DE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AD1C6156-39C9-42B0-B901-A1896A3D6AF6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5953C74-1867-45CE-8589-FF2B04310EAA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CCCFAF-A8BD-4266-9C23-170493274D86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076C1DAF-2DD0-4D69-A9D0-14C6CC8A9821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3CF063C6-1820-4C7E-8434-94B9B5AC1C35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7AF5FCE8-3713-4741-AE3B-D8ED71CEB7D1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034E54D7-C4E5-4856-8FCE-63FB3A5D49B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Drawing 145">
            <a:extLst>
              <a:ext uri="{FF2B5EF4-FFF2-40B4-BE49-F238E27FC236}">
                <a16:creationId xmlns:a16="http://schemas.microsoft.com/office/drawing/2014/main" id="{0EF519E1-37F8-4905-94FB-E27D6F5D70F9}"/>
              </a:ext>
            </a:extLst>
          </p:cNvPr>
          <p:cNvSpPr/>
          <p:nvPr/>
        </p:nvSpPr>
        <p:spPr>
          <a:xfrm>
            <a:off x="9843795" y="1580794"/>
            <a:ext cx="2569844" cy="2686473"/>
          </a:xfrm>
          <a:custGeom>
            <a:avLst/>
            <a:gdLst>
              <a:gd name="connsiteX0" fmla="*/ 912616 w 912616"/>
              <a:gd name="connsiteY0" fmla="*/ 205369 h 954034"/>
              <a:gd name="connsiteX1" fmla="*/ 830701 w 912616"/>
              <a:gd name="connsiteY1" fmla="*/ 197749 h 954034"/>
              <a:gd name="connsiteX2" fmla="*/ 222054 w 912616"/>
              <a:gd name="connsiteY2" fmla="*/ 2487 h 954034"/>
              <a:gd name="connsiteX3" fmla="*/ 17266 w 912616"/>
              <a:gd name="connsiteY3" fmla="*/ 71067 h 954034"/>
              <a:gd name="connsiteX4" fmla="*/ 31554 w 912616"/>
              <a:gd name="connsiteY4" fmla="*/ 298714 h 954034"/>
              <a:gd name="connsiteX5" fmla="*/ 32506 w 912616"/>
              <a:gd name="connsiteY5" fmla="*/ 473022 h 954034"/>
              <a:gd name="connsiteX6" fmla="*/ 15361 w 912616"/>
              <a:gd name="connsiteY6" fmla="*/ 587322 h 954034"/>
              <a:gd name="connsiteX7" fmla="*/ 186811 w 912616"/>
              <a:gd name="connsiteY7" fmla="*/ 761629 h 954034"/>
              <a:gd name="connsiteX8" fmla="*/ 625914 w 912616"/>
              <a:gd name="connsiteY8" fmla="*/ 889264 h 954034"/>
              <a:gd name="connsiteX9" fmla="*/ 912616 w 912616"/>
              <a:gd name="connsiteY9" fmla="*/ 954034 h 954034"/>
              <a:gd name="connsiteX10" fmla="*/ 912616 w 912616"/>
              <a:gd name="connsiteY10" fmla="*/ 205369 h 95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12616" h="954034">
                <a:moveTo>
                  <a:pt x="912616" y="205369"/>
                </a:moveTo>
                <a:cubicBezTo>
                  <a:pt x="882136" y="203464"/>
                  <a:pt x="852609" y="202512"/>
                  <a:pt x="830701" y="197749"/>
                </a:cubicBezTo>
                <a:cubicBezTo>
                  <a:pt x="623056" y="150124"/>
                  <a:pt x="436366" y="28204"/>
                  <a:pt x="222054" y="2487"/>
                </a:cubicBezTo>
                <a:cubicBezTo>
                  <a:pt x="145854" y="-6086"/>
                  <a:pt x="55366" y="5344"/>
                  <a:pt x="17266" y="71067"/>
                </a:cubicBezTo>
                <a:cubicBezTo>
                  <a:pt x="-21786" y="138694"/>
                  <a:pt x="15361" y="222514"/>
                  <a:pt x="31554" y="298714"/>
                </a:cubicBezTo>
                <a:cubicBezTo>
                  <a:pt x="43936" y="355864"/>
                  <a:pt x="43936" y="415872"/>
                  <a:pt x="32506" y="473022"/>
                </a:cubicBezTo>
                <a:cubicBezTo>
                  <a:pt x="24886" y="511122"/>
                  <a:pt x="11551" y="548269"/>
                  <a:pt x="15361" y="587322"/>
                </a:cubicBezTo>
                <a:cubicBezTo>
                  <a:pt x="22981" y="673047"/>
                  <a:pt x="107754" y="727339"/>
                  <a:pt x="186811" y="761629"/>
                </a:cubicBezTo>
                <a:cubicBezTo>
                  <a:pt x="326829" y="821637"/>
                  <a:pt x="477324" y="855927"/>
                  <a:pt x="625914" y="889264"/>
                </a:cubicBezTo>
                <a:cubicBezTo>
                  <a:pt x="721164" y="911172"/>
                  <a:pt x="817366" y="932127"/>
                  <a:pt x="912616" y="954034"/>
                </a:cubicBezTo>
                <a:lnTo>
                  <a:pt x="912616" y="205369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9" name="Drawing 147">
            <a:extLst>
              <a:ext uri="{FF2B5EF4-FFF2-40B4-BE49-F238E27FC236}">
                <a16:creationId xmlns:a16="http://schemas.microsoft.com/office/drawing/2014/main" id="{7C6DE31B-9862-4FE5-BFD0-623EFE7342D7}"/>
              </a:ext>
            </a:extLst>
          </p:cNvPr>
          <p:cNvGrpSpPr/>
          <p:nvPr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B995FFDF-877F-44C2-A892-DC2D8EABF081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863D0CD2-CDC9-4059-8808-563A7262D0FD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Picture Placeholder 6">
            <a:extLst>
              <a:ext uri="{FF2B5EF4-FFF2-40B4-BE49-F238E27FC236}">
                <a16:creationId xmlns:a16="http://schemas.microsoft.com/office/drawing/2014/main" id="{ADF59540-0389-4DCA-9954-A18A3EED4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60262" y="-1656524"/>
            <a:ext cx="4727077" cy="4727077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4AD802E-6B9B-49D0-80A7-B0BBE141F0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784510" y="-28480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Drawing 8">
            <a:extLst>
              <a:ext uri="{FF2B5EF4-FFF2-40B4-BE49-F238E27FC236}">
                <a16:creationId xmlns:a16="http://schemas.microsoft.com/office/drawing/2014/main" id="{C4F5451E-AF69-47C0-96BC-FEB948EE38B7}"/>
              </a:ext>
            </a:extLst>
          </p:cNvPr>
          <p:cNvSpPr/>
          <p:nvPr/>
        </p:nvSpPr>
        <p:spPr>
          <a:xfrm>
            <a:off x="8380293" y="100580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9">
            <a:extLst>
              <a:ext uri="{FF2B5EF4-FFF2-40B4-BE49-F238E27FC236}">
                <a16:creationId xmlns:a16="http://schemas.microsoft.com/office/drawing/2014/main" id="{56E2C928-1333-4E28-BCC6-C33E7A7AA9D0}"/>
              </a:ext>
            </a:extLst>
          </p:cNvPr>
          <p:cNvSpPr/>
          <p:nvPr/>
        </p:nvSpPr>
        <p:spPr>
          <a:xfrm rot="5400000">
            <a:off x="-1555960" y="4492860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14">
            <a:extLst>
              <a:ext uri="{FF2B5EF4-FFF2-40B4-BE49-F238E27FC236}">
                <a16:creationId xmlns:a16="http://schemas.microsoft.com/office/drawing/2014/main" id="{971CFDED-CBF7-47A7-A460-01754FB629B1}"/>
              </a:ext>
            </a:extLst>
          </p:cNvPr>
          <p:cNvSpPr/>
          <p:nvPr/>
        </p:nvSpPr>
        <p:spPr>
          <a:xfrm>
            <a:off x="3986552" y="-4896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Drawing 13">
            <a:extLst>
              <a:ext uri="{FF2B5EF4-FFF2-40B4-BE49-F238E27FC236}">
                <a16:creationId xmlns:a16="http://schemas.microsoft.com/office/drawing/2014/main" id="{AFB27189-1102-4F90-84BC-DA0C34017D5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3b2f4e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3FE04126-5750-42B6-84B8-BA4D370D2FD4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351C04D-0687-44F4-A5BB-CBF40E170536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1B838147-1286-43E6-861C-A19F0F3F160F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6B734C7-7782-444A-A169-001A846F198C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23EC586-CA52-490F-A89B-4AADA2636F69}"/>
              </a:ext>
            </a:extLst>
          </p:cNvPr>
          <p:cNvGrpSpPr/>
          <p:nvPr userDrawn="1"/>
        </p:nvGrpSpPr>
        <p:grpSpPr>
          <a:xfrm>
            <a:off x="-29662" y="4219857"/>
            <a:ext cx="2622724" cy="2638142"/>
            <a:chOff x="-29662" y="4219857"/>
            <a:chExt cx="2622724" cy="2638142"/>
          </a:xfrm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4CA8844-6A5B-4E9F-BF78-88BF7BEE5BBD}"/>
                </a:ext>
              </a:extLst>
            </p:cNvPr>
            <p:cNvSpPr/>
            <p:nvPr userDrawn="1"/>
          </p:nvSpPr>
          <p:spPr>
            <a:xfrm rot="10800000">
              <a:off x="-29662" y="4533279"/>
              <a:ext cx="2380385" cy="2322793"/>
            </a:xfrm>
            <a:custGeom>
              <a:avLst/>
              <a:gdLst>
                <a:gd name="connsiteX0" fmla="*/ 1115498 w 1116450"/>
                <a:gd name="connsiteY0" fmla="*/ 661988 h 1147264"/>
                <a:gd name="connsiteX1" fmla="*/ 1081208 w 1116450"/>
                <a:gd name="connsiteY1" fmla="*/ 581978 h 1147264"/>
                <a:gd name="connsiteX2" fmla="*/ 1025010 w 1116450"/>
                <a:gd name="connsiteY2" fmla="*/ 415290 h 1147264"/>
                <a:gd name="connsiteX3" fmla="*/ 743070 w 1116450"/>
                <a:gd name="connsiteY3" fmla="*/ 348615 h 1147264"/>
                <a:gd name="connsiteX4" fmla="*/ 441128 w 1116450"/>
                <a:gd name="connsiteY4" fmla="*/ 383858 h 1147264"/>
                <a:gd name="connsiteX5" fmla="*/ 263963 w 1116450"/>
                <a:gd name="connsiteY5" fmla="*/ 51435 h 1147264"/>
                <a:gd name="connsiteX6" fmla="*/ 288728 w 1116450"/>
                <a:gd name="connsiteY6" fmla="*/ 0 h 1147264"/>
                <a:gd name="connsiteX7" fmla="*/ 36315 w 1116450"/>
                <a:gd name="connsiteY7" fmla="*/ 0 h 1147264"/>
                <a:gd name="connsiteX8" fmla="*/ 25838 w 1116450"/>
                <a:gd name="connsiteY8" fmla="*/ 36195 h 1147264"/>
                <a:gd name="connsiteX9" fmla="*/ 36315 w 1116450"/>
                <a:gd name="connsiteY9" fmla="*/ 421005 h 1147264"/>
                <a:gd name="connsiteX10" fmla="*/ 375405 w 1116450"/>
                <a:gd name="connsiteY10" fmla="*/ 650558 h 1147264"/>
                <a:gd name="connsiteX11" fmla="*/ 688778 w 1116450"/>
                <a:gd name="connsiteY11" fmla="*/ 617220 h 1147264"/>
                <a:gd name="connsiteX12" fmla="*/ 765930 w 1116450"/>
                <a:gd name="connsiteY12" fmla="*/ 632460 h 1147264"/>
                <a:gd name="connsiteX13" fmla="*/ 851655 w 1116450"/>
                <a:gd name="connsiteY13" fmla="*/ 802005 h 1147264"/>
                <a:gd name="connsiteX14" fmla="*/ 867848 w 1116450"/>
                <a:gd name="connsiteY14" fmla="*/ 1000125 h 1147264"/>
                <a:gd name="connsiteX15" fmla="*/ 1116450 w 1116450"/>
                <a:gd name="connsiteY15" fmla="*/ 1145858 h 1147264"/>
                <a:gd name="connsiteX16" fmla="*/ 1116450 w 1116450"/>
                <a:gd name="connsiteY16" fmla="*/ 661988 h 11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16450" h="1147264">
                  <a:moveTo>
                    <a:pt x="1115498" y="661988"/>
                  </a:moveTo>
                  <a:cubicBezTo>
                    <a:pt x="1099305" y="638175"/>
                    <a:pt x="1087875" y="609600"/>
                    <a:pt x="1081208" y="581978"/>
                  </a:cubicBezTo>
                  <a:cubicBezTo>
                    <a:pt x="1066920" y="524828"/>
                    <a:pt x="1060253" y="462915"/>
                    <a:pt x="1025010" y="415290"/>
                  </a:cubicBezTo>
                  <a:cubicBezTo>
                    <a:pt x="964050" y="333375"/>
                    <a:pt x="843083" y="327660"/>
                    <a:pt x="743070" y="348615"/>
                  </a:cubicBezTo>
                  <a:cubicBezTo>
                    <a:pt x="643058" y="368618"/>
                    <a:pt x="540188" y="406718"/>
                    <a:pt x="441128" y="383858"/>
                  </a:cubicBezTo>
                  <a:cubicBezTo>
                    <a:pt x="303015" y="350520"/>
                    <a:pt x="213480" y="183833"/>
                    <a:pt x="263963" y="51435"/>
                  </a:cubicBezTo>
                  <a:cubicBezTo>
                    <a:pt x="270630" y="33338"/>
                    <a:pt x="279203" y="16193"/>
                    <a:pt x="288728" y="0"/>
                  </a:cubicBezTo>
                  <a:lnTo>
                    <a:pt x="36315" y="0"/>
                  </a:lnTo>
                  <a:cubicBezTo>
                    <a:pt x="31553" y="14288"/>
                    <a:pt x="28695" y="26670"/>
                    <a:pt x="25838" y="36195"/>
                  </a:cubicBezTo>
                  <a:cubicBezTo>
                    <a:pt x="-4642" y="162878"/>
                    <a:pt x="-16072" y="300990"/>
                    <a:pt x="36315" y="421005"/>
                  </a:cubicBezTo>
                  <a:cubicBezTo>
                    <a:pt x="94418" y="551498"/>
                    <a:pt x="231578" y="644843"/>
                    <a:pt x="375405" y="650558"/>
                  </a:cubicBezTo>
                  <a:cubicBezTo>
                    <a:pt x="480180" y="654368"/>
                    <a:pt x="584003" y="615315"/>
                    <a:pt x="688778" y="617220"/>
                  </a:cubicBezTo>
                  <a:cubicBezTo>
                    <a:pt x="715448" y="617220"/>
                    <a:pt x="742118" y="621030"/>
                    <a:pt x="765930" y="632460"/>
                  </a:cubicBezTo>
                  <a:cubicBezTo>
                    <a:pt x="825938" y="661988"/>
                    <a:pt x="847845" y="735330"/>
                    <a:pt x="851655" y="802005"/>
                  </a:cubicBezTo>
                  <a:cubicBezTo>
                    <a:pt x="855465" y="868680"/>
                    <a:pt x="845940" y="937260"/>
                    <a:pt x="867848" y="1000125"/>
                  </a:cubicBezTo>
                  <a:cubicBezTo>
                    <a:pt x="902138" y="1098233"/>
                    <a:pt x="1012628" y="1157288"/>
                    <a:pt x="1116450" y="1145858"/>
                  </a:cubicBezTo>
                  <a:lnTo>
                    <a:pt x="1116450" y="661988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81B91BD-6AD5-4C65-A35D-056AE60819B8}"/>
                </a:ext>
              </a:extLst>
            </p:cNvPr>
            <p:cNvSpPr/>
            <p:nvPr userDrawn="1"/>
          </p:nvSpPr>
          <p:spPr>
            <a:xfrm rot="10800000">
              <a:off x="-27630" y="6019117"/>
              <a:ext cx="1767246" cy="838882"/>
            </a:xfrm>
            <a:custGeom>
              <a:avLst/>
              <a:gdLst>
                <a:gd name="connsiteX0" fmla="*/ 11630 w 828875"/>
                <a:gd name="connsiteY0" fmla="*/ 194310 h 414337"/>
                <a:gd name="connsiteX1" fmla="*/ 159268 w 828875"/>
                <a:gd name="connsiteY1" fmla="*/ 351473 h 414337"/>
                <a:gd name="connsiteX2" fmla="*/ 409775 w 828875"/>
                <a:gd name="connsiteY2" fmla="*/ 335280 h 414337"/>
                <a:gd name="connsiteX3" fmla="*/ 541220 w 828875"/>
                <a:gd name="connsiteY3" fmla="*/ 306705 h 414337"/>
                <a:gd name="connsiteX4" fmla="*/ 656473 w 828875"/>
                <a:gd name="connsiteY4" fmla="*/ 316230 h 414337"/>
                <a:gd name="connsiteX5" fmla="*/ 828875 w 828875"/>
                <a:gd name="connsiteY5" fmla="*/ 414338 h 414337"/>
                <a:gd name="connsiteX6" fmla="*/ 828875 w 828875"/>
                <a:gd name="connsiteY6" fmla="*/ 401955 h 414337"/>
                <a:gd name="connsiteX7" fmla="*/ 699335 w 828875"/>
                <a:gd name="connsiteY7" fmla="*/ 319088 h 414337"/>
                <a:gd name="connsiteX8" fmla="*/ 589798 w 828875"/>
                <a:gd name="connsiteY8" fmla="*/ 295275 h 414337"/>
                <a:gd name="connsiteX9" fmla="*/ 468830 w 828875"/>
                <a:gd name="connsiteY9" fmla="*/ 307658 h 414337"/>
                <a:gd name="connsiteX10" fmla="*/ 208798 w 828875"/>
                <a:gd name="connsiteY10" fmla="*/ 351473 h 414337"/>
                <a:gd name="connsiteX11" fmla="*/ 34490 w 828875"/>
                <a:gd name="connsiteY11" fmla="*/ 225743 h 414337"/>
                <a:gd name="connsiteX12" fmla="*/ 30680 w 828875"/>
                <a:gd name="connsiteY12" fmla="*/ 0 h 414337"/>
                <a:gd name="connsiteX13" fmla="*/ 24965 w 828875"/>
                <a:gd name="connsiteY13" fmla="*/ 0 h 414337"/>
                <a:gd name="connsiteX14" fmla="*/ 11630 w 828875"/>
                <a:gd name="connsiteY14" fmla="*/ 194310 h 414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8875" h="414337">
                  <a:moveTo>
                    <a:pt x="11630" y="194310"/>
                  </a:moveTo>
                  <a:cubicBezTo>
                    <a:pt x="34490" y="265748"/>
                    <a:pt x="89735" y="324803"/>
                    <a:pt x="159268" y="351473"/>
                  </a:cubicBezTo>
                  <a:cubicBezTo>
                    <a:pt x="241183" y="383858"/>
                    <a:pt x="328813" y="358140"/>
                    <a:pt x="409775" y="335280"/>
                  </a:cubicBezTo>
                  <a:cubicBezTo>
                    <a:pt x="452638" y="322898"/>
                    <a:pt x="496453" y="310515"/>
                    <a:pt x="541220" y="306705"/>
                  </a:cubicBezTo>
                  <a:cubicBezTo>
                    <a:pt x="580273" y="303848"/>
                    <a:pt x="618373" y="306705"/>
                    <a:pt x="656473" y="316230"/>
                  </a:cubicBezTo>
                  <a:cubicBezTo>
                    <a:pt x="721243" y="332423"/>
                    <a:pt x="782203" y="366713"/>
                    <a:pt x="828875" y="414338"/>
                  </a:cubicBezTo>
                  <a:lnTo>
                    <a:pt x="828875" y="401955"/>
                  </a:lnTo>
                  <a:cubicBezTo>
                    <a:pt x="791728" y="365760"/>
                    <a:pt x="747913" y="338138"/>
                    <a:pt x="699335" y="319088"/>
                  </a:cubicBezTo>
                  <a:cubicBezTo>
                    <a:pt x="664093" y="305753"/>
                    <a:pt x="626945" y="297180"/>
                    <a:pt x="589798" y="295275"/>
                  </a:cubicBezTo>
                  <a:cubicBezTo>
                    <a:pt x="548840" y="292418"/>
                    <a:pt x="507883" y="298133"/>
                    <a:pt x="468830" y="307658"/>
                  </a:cubicBezTo>
                  <a:cubicBezTo>
                    <a:pt x="384058" y="327660"/>
                    <a:pt x="297380" y="363855"/>
                    <a:pt x="208798" y="351473"/>
                  </a:cubicBezTo>
                  <a:cubicBezTo>
                    <a:pt x="134503" y="340043"/>
                    <a:pt x="69733" y="291465"/>
                    <a:pt x="34490" y="225743"/>
                  </a:cubicBezTo>
                  <a:cubicBezTo>
                    <a:pt x="-2657" y="157163"/>
                    <a:pt x="-1705" y="71438"/>
                    <a:pt x="30680" y="0"/>
                  </a:cubicBezTo>
                  <a:lnTo>
                    <a:pt x="24965" y="0"/>
                  </a:lnTo>
                  <a:cubicBezTo>
                    <a:pt x="-1705" y="60960"/>
                    <a:pt x="-8372" y="131445"/>
                    <a:pt x="11630" y="1943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9007D59F-4108-4E9B-91CF-FB826F552DC5}"/>
                </a:ext>
              </a:extLst>
            </p:cNvPr>
            <p:cNvSpPr/>
            <p:nvPr userDrawn="1"/>
          </p:nvSpPr>
          <p:spPr>
            <a:xfrm rot="10800000">
              <a:off x="-27630" y="4219857"/>
              <a:ext cx="2620692" cy="2638142"/>
            </a:xfrm>
            <a:custGeom>
              <a:avLst/>
              <a:gdLst>
                <a:gd name="connsiteX0" fmla="*/ 1229159 w 1229159"/>
                <a:gd name="connsiteY0" fmla="*/ 1293495 h 1303020"/>
                <a:gd name="connsiteX1" fmla="*/ 932932 w 1229159"/>
                <a:gd name="connsiteY1" fmla="*/ 1116330 h 1303020"/>
                <a:gd name="connsiteX2" fmla="*/ 859589 w 1229159"/>
                <a:gd name="connsiteY2" fmla="*/ 899160 h 1303020"/>
                <a:gd name="connsiteX3" fmla="*/ 838634 w 1229159"/>
                <a:gd name="connsiteY3" fmla="*/ 787718 h 1303020"/>
                <a:gd name="connsiteX4" fmla="*/ 791009 w 1229159"/>
                <a:gd name="connsiteY4" fmla="*/ 706755 h 1303020"/>
                <a:gd name="connsiteX5" fmla="*/ 690997 w 1229159"/>
                <a:gd name="connsiteY5" fmla="*/ 688658 h 1303020"/>
                <a:gd name="connsiteX6" fmla="*/ 574792 w 1229159"/>
                <a:gd name="connsiteY6" fmla="*/ 701040 h 1303020"/>
                <a:gd name="connsiteX7" fmla="*/ 337619 w 1229159"/>
                <a:gd name="connsiteY7" fmla="*/ 693420 h 1303020"/>
                <a:gd name="connsiteX8" fmla="*/ 155692 w 1229159"/>
                <a:gd name="connsiteY8" fmla="*/ 595313 h 1303020"/>
                <a:gd name="connsiteX9" fmla="*/ 47107 w 1229159"/>
                <a:gd name="connsiteY9" fmla="*/ 430530 h 1303020"/>
                <a:gd name="connsiteX10" fmla="*/ 49964 w 1229159"/>
                <a:gd name="connsiteY10" fmla="*/ 0 h 1303020"/>
                <a:gd name="connsiteX11" fmla="*/ 37582 w 1229159"/>
                <a:gd name="connsiteY11" fmla="*/ 0 h 1303020"/>
                <a:gd name="connsiteX12" fmla="*/ 20437 w 1229159"/>
                <a:gd name="connsiteY12" fmla="*/ 385763 h 1303020"/>
                <a:gd name="connsiteX13" fmla="*/ 269039 w 1229159"/>
                <a:gd name="connsiteY13" fmla="*/ 682943 h 1303020"/>
                <a:gd name="connsiteX14" fmla="*/ 499544 w 1229159"/>
                <a:gd name="connsiteY14" fmla="*/ 716280 h 1303020"/>
                <a:gd name="connsiteX15" fmla="*/ 620512 w 1229159"/>
                <a:gd name="connsiteY15" fmla="*/ 705803 h 1303020"/>
                <a:gd name="connsiteX16" fmla="*/ 734812 w 1229159"/>
                <a:gd name="connsiteY16" fmla="*/ 697230 h 1303020"/>
                <a:gd name="connsiteX17" fmla="*/ 785294 w 1229159"/>
                <a:gd name="connsiteY17" fmla="*/ 714375 h 1303020"/>
                <a:gd name="connsiteX18" fmla="*/ 816727 w 1229159"/>
                <a:gd name="connsiteY18" fmla="*/ 754380 h 1303020"/>
                <a:gd name="connsiteX19" fmla="*/ 843397 w 1229159"/>
                <a:gd name="connsiteY19" fmla="*/ 858203 h 1303020"/>
                <a:gd name="connsiteX20" fmla="*/ 908167 w 1229159"/>
                <a:gd name="connsiteY20" fmla="*/ 1088708 h 1303020"/>
                <a:gd name="connsiteX21" fmla="*/ 1223444 w 1229159"/>
                <a:gd name="connsiteY21" fmla="*/ 1303020 h 1303020"/>
                <a:gd name="connsiteX22" fmla="*/ 1229159 w 1229159"/>
                <a:gd name="connsiteY22" fmla="*/ 1303020 h 1303020"/>
                <a:gd name="connsiteX23" fmla="*/ 1229159 w 1229159"/>
                <a:gd name="connsiteY23" fmla="*/ 1293495 h 130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29159" h="1303020">
                  <a:moveTo>
                    <a:pt x="1229159" y="1293495"/>
                  </a:moveTo>
                  <a:cubicBezTo>
                    <a:pt x="1110097" y="1283970"/>
                    <a:pt x="997702" y="1216343"/>
                    <a:pt x="932932" y="1116330"/>
                  </a:cubicBezTo>
                  <a:cubicBezTo>
                    <a:pt x="891022" y="1051560"/>
                    <a:pt x="873877" y="974408"/>
                    <a:pt x="859589" y="899160"/>
                  </a:cubicBezTo>
                  <a:cubicBezTo>
                    <a:pt x="852922" y="862013"/>
                    <a:pt x="848159" y="823913"/>
                    <a:pt x="838634" y="787718"/>
                  </a:cubicBezTo>
                  <a:cubicBezTo>
                    <a:pt x="831014" y="757238"/>
                    <a:pt x="817679" y="725805"/>
                    <a:pt x="791009" y="706755"/>
                  </a:cubicBezTo>
                  <a:cubicBezTo>
                    <a:pt x="762434" y="685800"/>
                    <a:pt x="725287" y="684848"/>
                    <a:pt x="690997" y="688658"/>
                  </a:cubicBezTo>
                  <a:cubicBezTo>
                    <a:pt x="651944" y="692468"/>
                    <a:pt x="613844" y="698183"/>
                    <a:pt x="574792" y="701040"/>
                  </a:cubicBezTo>
                  <a:cubicBezTo>
                    <a:pt x="495734" y="708660"/>
                    <a:pt x="414772" y="711518"/>
                    <a:pt x="337619" y="693420"/>
                  </a:cubicBezTo>
                  <a:cubicBezTo>
                    <a:pt x="269039" y="677228"/>
                    <a:pt x="206174" y="643890"/>
                    <a:pt x="155692" y="595313"/>
                  </a:cubicBezTo>
                  <a:cubicBezTo>
                    <a:pt x="108067" y="549593"/>
                    <a:pt x="70919" y="491490"/>
                    <a:pt x="47107" y="430530"/>
                  </a:cubicBezTo>
                  <a:cubicBezTo>
                    <a:pt x="-6233" y="292418"/>
                    <a:pt x="6149" y="139065"/>
                    <a:pt x="49964" y="0"/>
                  </a:cubicBezTo>
                  <a:lnTo>
                    <a:pt x="37582" y="0"/>
                  </a:lnTo>
                  <a:cubicBezTo>
                    <a:pt x="-1471" y="124778"/>
                    <a:pt x="-14806" y="259080"/>
                    <a:pt x="20437" y="385763"/>
                  </a:cubicBezTo>
                  <a:cubicBezTo>
                    <a:pt x="56632" y="514350"/>
                    <a:pt x="143309" y="631508"/>
                    <a:pt x="269039" y="682943"/>
                  </a:cubicBezTo>
                  <a:cubicBezTo>
                    <a:pt x="341429" y="712470"/>
                    <a:pt x="421439" y="719138"/>
                    <a:pt x="499544" y="716280"/>
                  </a:cubicBezTo>
                  <a:cubicBezTo>
                    <a:pt x="539549" y="714375"/>
                    <a:pt x="580507" y="710565"/>
                    <a:pt x="620512" y="705803"/>
                  </a:cubicBezTo>
                  <a:cubicBezTo>
                    <a:pt x="657659" y="701993"/>
                    <a:pt x="696712" y="693420"/>
                    <a:pt x="734812" y="697230"/>
                  </a:cubicBezTo>
                  <a:cubicBezTo>
                    <a:pt x="752909" y="699135"/>
                    <a:pt x="771007" y="703898"/>
                    <a:pt x="785294" y="714375"/>
                  </a:cubicBezTo>
                  <a:cubicBezTo>
                    <a:pt x="799582" y="724853"/>
                    <a:pt x="810059" y="739140"/>
                    <a:pt x="816727" y="754380"/>
                  </a:cubicBezTo>
                  <a:cubicBezTo>
                    <a:pt x="831967" y="786765"/>
                    <a:pt x="836729" y="822960"/>
                    <a:pt x="843397" y="858203"/>
                  </a:cubicBezTo>
                  <a:cubicBezTo>
                    <a:pt x="857684" y="936308"/>
                    <a:pt x="871019" y="1017270"/>
                    <a:pt x="908167" y="1088708"/>
                  </a:cubicBezTo>
                  <a:cubicBezTo>
                    <a:pt x="968174" y="1207770"/>
                    <a:pt x="1091999" y="1289685"/>
                    <a:pt x="1223444" y="1303020"/>
                  </a:cubicBezTo>
                  <a:cubicBezTo>
                    <a:pt x="1225349" y="1303020"/>
                    <a:pt x="1227254" y="1303020"/>
                    <a:pt x="1229159" y="1303020"/>
                  </a:cubicBezTo>
                  <a:lnTo>
                    <a:pt x="1229159" y="1293495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87E1269B-6BF3-44D9-9454-14023B147D6F}"/>
                </a:ext>
              </a:extLst>
            </p:cNvPr>
            <p:cNvSpPr/>
            <p:nvPr userDrawn="1"/>
          </p:nvSpPr>
          <p:spPr>
            <a:xfrm rot="10800000">
              <a:off x="-29662" y="4329781"/>
              <a:ext cx="2500013" cy="2528218"/>
            </a:xfrm>
            <a:custGeom>
              <a:avLst/>
              <a:gdLst>
                <a:gd name="connsiteX0" fmla="*/ 53371 w 1172558"/>
                <a:gd name="connsiteY0" fmla="*/ 0 h 1248727"/>
                <a:gd name="connsiteX1" fmla="*/ 47656 w 1172558"/>
                <a:gd name="connsiteY1" fmla="*/ 0 h 1248727"/>
                <a:gd name="connsiteX2" fmla="*/ 22891 w 1172558"/>
                <a:gd name="connsiteY2" fmla="*/ 408623 h 1248727"/>
                <a:gd name="connsiteX3" fmla="*/ 279113 w 1172558"/>
                <a:gd name="connsiteY3" fmla="*/ 674370 h 1248727"/>
                <a:gd name="connsiteX4" fmla="*/ 516286 w 1172558"/>
                <a:gd name="connsiteY4" fmla="*/ 680085 h 1248727"/>
                <a:gd name="connsiteX5" fmla="*/ 635348 w 1172558"/>
                <a:gd name="connsiteY5" fmla="*/ 662940 h 1248727"/>
                <a:gd name="connsiteX6" fmla="*/ 752506 w 1172558"/>
                <a:gd name="connsiteY6" fmla="*/ 668655 h 1248727"/>
                <a:gd name="connsiteX7" fmla="*/ 852518 w 1172558"/>
                <a:gd name="connsiteY7" fmla="*/ 822960 h 1248727"/>
                <a:gd name="connsiteX8" fmla="*/ 886808 w 1172558"/>
                <a:gd name="connsiteY8" fmla="*/ 1053465 h 1248727"/>
                <a:gd name="connsiteX9" fmla="*/ 1004918 w 1172558"/>
                <a:gd name="connsiteY9" fmla="*/ 1194435 h 1248727"/>
                <a:gd name="connsiteX10" fmla="*/ 1088738 w 1172558"/>
                <a:gd name="connsiteY10" fmla="*/ 1233488 h 1248727"/>
                <a:gd name="connsiteX11" fmla="*/ 1135411 w 1172558"/>
                <a:gd name="connsiteY11" fmla="*/ 1243013 h 1248727"/>
                <a:gd name="connsiteX12" fmla="*/ 1172558 w 1172558"/>
                <a:gd name="connsiteY12" fmla="*/ 1248728 h 1248727"/>
                <a:gd name="connsiteX13" fmla="*/ 1172558 w 1172558"/>
                <a:gd name="connsiteY13" fmla="*/ 1238250 h 1248727"/>
                <a:gd name="connsiteX14" fmla="*/ 1166843 w 1172558"/>
                <a:gd name="connsiteY14" fmla="*/ 1237298 h 1248727"/>
                <a:gd name="connsiteX15" fmla="*/ 1114456 w 1172558"/>
                <a:gd name="connsiteY15" fmla="*/ 1229678 h 1248727"/>
                <a:gd name="connsiteX16" fmla="*/ 1069688 w 1172558"/>
                <a:gd name="connsiteY16" fmla="*/ 1216343 h 1248727"/>
                <a:gd name="connsiteX17" fmla="*/ 923003 w 1172558"/>
                <a:gd name="connsiteY17" fmla="*/ 1099185 h 1248727"/>
                <a:gd name="connsiteX18" fmla="*/ 884903 w 1172558"/>
                <a:gd name="connsiteY18" fmla="*/ 1014413 h 1248727"/>
                <a:gd name="connsiteX19" fmla="*/ 869663 w 1172558"/>
                <a:gd name="connsiteY19" fmla="*/ 888683 h 1248727"/>
                <a:gd name="connsiteX20" fmla="*/ 810608 w 1172558"/>
                <a:gd name="connsiteY20" fmla="*/ 700088 h 1248727"/>
                <a:gd name="connsiteX21" fmla="*/ 725836 w 1172558"/>
                <a:gd name="connsiteY21" fmla="*/ 654368 h 1248727"/>
                <a:gd name="connsiteX22" fmla="*/ 612488 w 1172558"/>
                <a:gd name="connsiteY22" fmla="*/ 659130 h 1248727"/>
                <a:gd name="connsiteX23" fmla="*/ 369601 w 1172558"/>
                <a:gd name="connsiteY23" fmla="*/ 680085 h 1248727"/>
                <a:gd name="connsiteX24" fmla="*/ 170528 w 1172558"/>
                <a:gd name="connsiteY24" fmla="*/ 608648 h 1248727"/>
                <a:gd name="connsiteX25" fmla="*/ 53371 w 1172558"/>
                <a:gd name="connsiteY25" fmla="*/ 459105 h 1248727"/>
                <a:gd name="connsiteX26" fmla="*/ 7651 w 1172558"/>
                <a:gd name="connsiteY26" fmla="*/ 249555 h 1248727"/>
                <a:gd name="connsiteX27" fmla="*/ 49561 w 1172558"/>
                <a:gd name="connsiteY27" fmla="*/ 13335 h 1248727"/>
                <a:gd name="connsiteX28" fmla="*/ 53371 w 1172558"/>
                <a:gd name="connsiteY28" fmla="*/ 0 h 124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72558" h="1248727">
                  <a:moveTo>
                    <a:pt x="53371" y="0"/>
                  </a:moveTo>
                  <a:lnTo>
                    <a:pt x="47656" y="0"/>
                  </a:lnTo>
                  <a:cubicBezTo>
                    <a:pt x="983" y="130493"/>
                    <a:pt x="-19019" y="275273"/>
                    <a:pt x="22891" y="408623"/>
                  </a:cubicBezTo>
                  <a:cubicBezTo>
                    <a:pt x="60991" y="530543"/>
                    <a:pt x="154336" y="639128"/>
                    <a:pt x="279113" y="674370"/>
                  </a:cubicBezTo>
                  <a:cubicBezTo>
                    <a:pt x="356266" y="696278"/>
                    <a:pt x="437228" y="690563"/>
                    <a:pt x="516286" y="680085"/>
                  </a:cubicBezTo>
                  <a:cubicBezTo>
                    <a:pt x="556291" y="675323"/>
                    <a:pt x="596296" y="668655"/>
                    <a:pt x="635348" y="662940"/>
                  </a:cubicBezTo>
                  <a:cubicBezTo>
                    <a:pt x="674401" y="658178"/>
                    <a:pt x="715358" y="653415"/>
                    <a:pt x="752506" y="668655"/>
                  </a:cubicBezTo>
                  <a:cubicBezTo>
                    <a:pt x="814418" y="692468"/>
                    <a:pt x="842993" y="762000"/>
                    <a:pt x="852518" y="822960"/>
                  </a:cubicBezTo>
                  <a:cubicBezTo>
                    <a:pt x="864901" y="900113"/>
                    <a:pt x="856328" y="980123"/>
                    <a:pt x="886808" y="1053465"/>
                  </a:cubicBezTo>
                  <a:cubicBezTo>
                    <a:pt x="910621" y="1110615"/>
                    <a:pt x="952531" y="1160145"/>
                    <a:pt x="1004918" y="1194435"/>
                  </a:cubicBezTo>
                  <a:cubicBezTo>
                    <a:pt x="1030636" y="1211580"/>
                    <a:pt x="1059211" y="1224915"/>
                    <a:pt x="1088738" y="1233488"/>
                  </a:cubicBezTo>
                  <a:cubicBezTo>
                    <a:pt x="1103978" y="1238250"/>
                    <a:pt x="1120171" y="1241108"/>
                    <a:pt x="1135411" y="1243013"/>
                  </a:cubicBezTo>
                  <a:cubicBezTo>
                    <a:pt x="1147793" y="1243965"/>
                    <a:pt x="1160176" y="1244918"/>
                    <a:pt x="1172558" y="1248728"/>
                  </a:cubicBezTo>
                  <a:lnTo>
                    <a:pt x="1172558" y="1238250"/>
                  </a:lnTo>
                  <a:cubicBezTo>
                    <a:pt x="1170653" y="1237298"/>
                    <a:pt x="1168748" y="1237298"/>
                    <a:pt x="1166843" y="1237298"/>
                  </a:cubicBezTo>
                  <a:cubicBezTo>
                    <a:pt x="1149698" y="1233488"/>
                    <a:pt x="1131601" y="1233488"/>
                    <a:pt x="1114456" y="1229678"/>
                  </a:cubicBezTo>
                  <a:cubicBezTo>
                    <a:pt x="1099216" y="1226820"/>
                    <a:pt x="1083976" y="1222058"/>
                    <a:pt x="1069688" y="1216343"/>
                  </a:cubicBezTo>
                  <a:cubicBezTo>
                    <a:pt x="1010633" y="1193483"/>
                    <a:pt x="958246" y="1151573"/>
                    <a:pt x="923003" y="1099185"/>
                  </a:cubicBezTo>
                  <a:cubicBezTo>
                    <a:pt x="905858" y="1073468"/>
                    <a:pt x="892523" y="1043940"/>
                    <a:pt x="884903" y="1014413"/>
                  </a:cubicBezTo>
                  <a:cubicBezTo>
                    <a:pt x="874426" y="973455"/>
                    <a:pt x="872521" y="930593"/>
                    <a:pt x="869663" y="888683"/>
                  </a:cubicBezTo>
                  <a:cubicBezTo>
                    <a:pt x="864901" y="822008"/>
                    <a:pt x="856328" y="751523"/>
                    <a:pt x="810608" y="700088"/>
                  </a:cubicBezTo>
                  <a:cubicBezTo>
                    <a:pt x="788701" y="675323"/>
                    <a:pt x="759173" y="659130"/>
                    <a:pt x="725836" y="654368"/>
                  </a:cubicBezTo>
                  <a:cubicBezTo>
                    <a:pt x="688688" y="648653"/>
                    <a:pt x="650588" y="654368"/>
                    <a:pt x="612488" y="659130"/>
                  </a:cubicBezTo>
                  <a:cubicBezTo>
                    <a:pt x="532478" y="669608"/>
                    <a:pt x="451516" y="684848"/>
                    <a:pt x="369601" y="680085"/>
                  </a:cubicBezTo>
                  <a:cubicBezTo>
                    <a:pt x="297211" y="676275"/>
                    <a:pt x="227678" y="653415"/>
                    <a:pt x="170528" y="608648"/>
                  </a:cubicBezTo>
                  <a:cubicBezTo>
                    <a:pt x="120046" y="569595"/>
                    <a:pt x="80041" y="517208"/>
                    <a:pt x="53371" y="459105"/>
                  </a:cubicBezTo>
                  <a:cubicBezTo>
                    <a:pt x="21938" y="393383"/>
                    <a:pt x="7651" y="321945"/>
                    <a:pt x="7651" y="249555"/>
                  </a:cubicBezTo>
                  <a:cubicBezTo>
                    <a:pt x="7651" y="168593"/>
                    <a:pt x="23843" y="89535"/>
                    <a:pt x="49561" y="13335"/>
                  </a:cubicBezTo>
                  <a:cubicBezTo>
                    <a:pt x="50513" y="7620"/>
                    <a:pt x="51466" y="3810"/>
                    <a:pt x="5337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51558816-1CDE-4A93-BAC6-D862D82513FB}"/>
                </a:ext>
              </a:extLst>
            </p:cNvPr>
            <p:cNvSpPr/>
            <p:nvPr userDrawn="1"/>
          </p:nvSpPr>
          <p:spPr>
            <a:xfrm rot="10800000">
              <a:off x="-27630" y="6092399"/>
              <a:ext cx="1564654" cy="765600"/>
            </a:xfrm>
            <a:custGeom>
              <a:avLst/>
              <a:gdLst>
                <a:gd name="connsiteX0" fmla="*/ 431 w 733855"/>
                <a:gd name="connsiteY0" fmla="*/ 149543 h 378142"/>
                <a:gd name="connsiteX1" fmla="*/ 38531 w 733855"/>
                <a:gd name="connsiteY1" fmla="*/ 257175 h 378142"/>
                <a:gd name="connsiteX2" fmla="*/ 122351 w 733855"/>
                <a:gd name="connsiteY2" fmla="*/ 303848 h 378142"/>
                <a:gd name="connsiteX3" fmla="*/ 223316 w 733855"/>
                <a:gd name="connsiteY3" fmla="*/ 308610 h 378142"/>
                <a:gd name="connsiteX4" fmla="*/ 349998 w 733855"/>
                <a:gd name="connsiteY4" fmla="*/ 279083 h 378142"/>
                <a:gd name="connsiteX5" fmla="*/ 481443 w 733855"/>
                <a:gd name="connsiteY5" fmla="*/ 260033 h 378142"/>
                <a:gd name="connsiteX6" fmla="*/ 597648 w 733855"/>
                <a:gd name="connsiteY6" fmla="*/ 287655 h 378142"/>
                <a:gd name="connsiteX7" fmla="*/ 700518 w 733855"/>
                <a:gd name="connsiteY7" fmla="*/ 349568 h 378142"/>
                <a:gd name="connsiteX8" fmla="*/ 733856 w 733855"/>
                <a:gd name="connsiteY8" fmla="*/ 378143 h 378142"/>
                <a:gd name="connsiteX9" fmla="*/ 733856 w 733855"/>
                <a:gd name="connsiteY9" fmla="*/ 368618 h 378142"/>
                <a:gd name="connsiteX10" fmla="*/ 654798 w 733855"/>
                <a:gd name="connsiteY10" fmla="*/ 309563 h 378142"/>
                <a:gd name="connsiteX11" fmla="*/ 427151 w 733855"/>
                <a:gd name="connsiteY11" fmla="*/ 254318 h 378142"/>
                <a:gd name="connsiteX12" fmla="*/ 178548 w 733855"/>
                <a:gd name="connsiteY12" fmla="*/ 301943 h 378142"/>
                <a:gd name="connsiteX13" fmla="*/ 80441 w 733855"/>
                <a:gd name="connsiteY13" fmla="*/ 277178 h 378142"/>
                <a:gd name="connsiteX14" fmla="*/ 15671 w 733855"/>
                <a:gd name="connsiteY14" fmla="*/ 194310 h 378142"/>
                <a:gd name="connsiteX15" fmla="*/ 42341 w 733855"/>
                <a:gd name="connsiteY15" fmla="*/ 0 h 378142"/>
                <a:gd name="connsiteX16" fmla="*/ 32816 w 733855"/>
                <a:gd name="connsiteY16" fmla="*/ 0 h 378142"/>
                <a:gd name="connsiteX17" fmla="*/ 431 w 733855"/>
                <a:gd name="connsiteY17" fmla="*/ 149543 h 37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855" h="378142">
                  <a:moveTo>
                    <a:pt x="431" y="149543"/>
                  </a:moveTo>
                  <a:cubicBezTo>
                    <a:pt x="2336" y="188595"/>
                    <a:pt x="11861" y="227648"/>
                    <a:pt x="38531" y="257175"/>
                  </a:cubicBezTo>
                  <a:cubicBezTo>
                    <a:pt x="60438" y="280988"/>
                    <a:pt x="90918" y="296228"/>
                    <a:pt x="122351" y="303848"/>
                  </a:cubicBezTo>
                  <a:cubicBezTo>
                    <a:pt x="154736" y="311468"/>
                    <a:pt x="189978" y="313373"/>
                    <a:pt x="223316" y="308610"/>
                  </a:cubicBezTo>
                  <a:cubicBezTo>
                    <a:pt x="266178" y="303848"/>
                    <a:pt x="308088" y="290513"/>
                    <a:pt x="349998" y="279083"/>
                  </a:cubicBezTo>
                  <a:cubicBezTo>
                    <a:pt x="392861" y="267653"/>
                    <a:pt x="436676" y="258128"/>
                    <a:pt x="481443" y="260033"/>
                  </a:cubicBezTo>
                  <a:cubicBezTo>
                    <a:pt x="521448" y="261938"/>
                    <a:pt x="561453" y="271463"/>
                    <a:pt x="597648" y="287655"/>
                  </a:cubicBezTo>
                  <a:cubicBezTo>
                    <a:pt x="634796" y="303848"/>
                    <a:pt x="669086" y="324803"/>
                    <a:pt x="700518" y="349568"/>
                  </a:cubicBezTo>
                  <a:cubicBezTo>
                    <a:pt x="711948" y="359093"/>
                    <a:pt x="723378" y="368618"/>
                    <a:pt x="733856" y="378143"/>
                  </a:cubicBezTo>
                  <a:lnTo>
                    <a:pt x="733856" y="368618"/>
                  </a:lnTo>
                  <a:cubicBezTo>
                    <a:pt x="709091" y="346710"/>
                    <a:pt x="683373" y="326708"/>
                    <a:pt x="654798" y="309563"/>
                  </a:cubicBezTo>
                  <a:cubicBezTo>
                    <a:pt x="586218" y="267653"/>
                    <a:pt x="508113" y="243840"/>
                    <a:pt x="427151" y="254318"/>
                  </a:cubicBezTo>
                  <a:cubicBezTo>
                    <a:pt x="343331" y="264795"/>
                    <a:pt x="264273" y="303848"/>
                    <a:pt x="178548" y="301943"/>
                  </a:cubicBezTo>
                  <a:cubicBezTo>
                    <a:pt x="144258" y="300990"/>
                    <a:pt x="109968" y="294323"/>
                    <a:pt x="80441" y="277178"/>
                  </a:cubicBezTo>
                  <a:cubicBezTo>
                    <a:pt x="48056" y="259080"/>
                    <a:pt x="26148" y="230505"/>
                    <a:pt x="15671" y="194310"/>
                  </a:cubicBezTo>
                  <a:cubicBezTo>
                    <a:pt x="-1474" y="130493"/>
                    <a:pt x="10908" y="59055"/>
                    <a:pt x="42341" y="0"/>
                  </a:cubicBezTo>
                  <a:lnTo>
                    <a:pt x="32816" y="0"/>
                  </a:lnTo>
                  <a:cubicBezTo>
                    <a:pt x="9003" y="45720"/>
                    <a:pt x="-2427" y="98108"/>
                    <a:pt x="431" y="1495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Drawing 143">
            <a:extLst>
              <a:ext uri="{FF2B5EF4-FFF2-40B4-BE49-F238E27FC236}">
                <a16:creationId xmlns:a16="http://schemas.microsoft.com/office/drawing/2014/main" id="{47C5A183-EED3-40DF-B362-37BE7F46ED43}"/>
              </a:ext>
            </a:extLst>
          </p:cNvPr>
          <p:cNvSpPr/>
          <p:nvPr userDrawn="1"/>
        </p:nvSpPr>
        <p:spPr>
          <a:xfrm rot="5400000">
            <a:off x="7875188" y="-2529712"/>
            <a:ext cx="2537928" cy="5324502"/>
          </a:xfrm>
          <a:custGeom>
            <a:avLst/>
            <a:gdLst>
              <a:gd name="connsiteX0" fmla="*/ 2218543 w 2537928"/>
              <a:gd name="connsiteY0" fmla="*/ 3305629 h 5324502"/>
              <a:gd name="connsiteX1" fmla="*/ 1504911 w 2537928"/>
              <a:gd name="connsiteY1" fmla="*/ 2248123 h 5324502"/>
              <a:gd name="connsiteX2" fmla="*/ 1168433 w 2537928"/>
              <a:gd name="connsiteY2" fmla="*/ 1131457 h 5324502"/>
              <a:gd name="connsiteX3" fmla="*/ 0 w 2537928"/>
              <a:gd name="connsiteY3" fmla="*/ 0 h 5324502"/>
              <a:gd name="connsiteX4" fmla="*/ 0 w 2537928"/>
              <a:gd name="connsiteY4" fmla="*/ 5324502 h 5324502"/>
              <a:gd name="connsiteX5" fmla="*/ 709934 w 2537928"/>
              <a:gd name="connsiteY5" fmla="*/ 4681125 h 5324502"/>
              <a:gd name="connsiteX6" fmla="*/ 2281401 w 2537928"/>
              <a:gd name="connsiteY6" fmla="*/ 4063631 h 5324502"/>
              <a:gd name="connsiteX7" fmla="*/ 2473675 w 2537928"/>
              <a:gd name="connsiteY7" fmla="*/ 3960098 h 5324502"/>
              <a:gd name="connsiteX8" fmla="*/ 2488466 w 2537928"/>
              <a:gd name="connsiteY8" fmla="*/ 3590341 h 5324502"/>
              <a:gd name="connsiteX9" fmla="*/ 2218543 w 2537928"/>
              <a:gd name="connsiteY9" fmla="*/ 3305629 h 532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7928" h="5324502">
                <a:moveTo>
                  <a:pt x="2218543" y="3305629"/>
                </a:moveTo>
                <a:cubicBezTo>
                  <a:pt x="1900552" y="3017218"/>
                  <a:pt x="1652814" y="2651158"/>
                  <a:pt x="1504911" y="2248123"/>
                </a:cubicBezTo>
                <a:cubicBezTo>
                  <a:pt x="1371799" y="1882064"/>
                  <a:pt x="1320033" y="1486424"/>
                  <a:pt x="1168433" y="1131457"/>
                </a:cubicBezTo>
                <a:cubicBezTo>
                  <a:pt x="950276" y="617494"/>
                  <a:pt x="513962" y="207064"/>
                  <a:pt x="0" y="0"/>
                </a:cubicBezTo>
                <a:lnTo>
                  <a:pt x="0" y="5324502"/>
                </a:lnTo>
                <a:cubicBezTo>
                  <a:pt x="207064" y="5076765"/>
                  <a:pt x="436313" y="4854911"/>
                  <a:pt x="709934" y="4681125"/>
                </a:cubicBezTo>
                <a:cubicBezTo>
                  <a:pt x="1186920" y="4377924"/>
                  <a:pt x="1745254" y="4241114"/>
                  <a:pt x="2281401" y="4063631"/>
                </a:cubicBezTo>
                <a:cubicBezTo>
                  <a:pt x="2351655" y="4041445"/>
                  <a:pt x="2425607" y="4015562"/>
                  <a:pt x="2473675" y="3960098"/>
                </a:cubicBezTo>
                <a:cubicBezTo>
                  <a:pt x="2562417" y="3863962"/>
                  <a:pt x="2551324" y="3704966"/>
                  <a:pt x="2488466" y="3590341"/>
                </a:cubicBezTo>
                <a:cubicBezTo>
                  <a:pt x="2425607" y="3475717"/>
                  <a:pt x="2318377" y="3394370"/>
                  <a:pt x="2218543" y="3305629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368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Drawing 67">
            <a:extLst>
              <a:ext uri="{FF2B5EF4-FFF2-40B4-BE49-F238E27FC236}">
                <a16:creationId xmlns:a16="http://schemas.microsoft.com/office/drawing/2014/main" id="{152B730A-2ACC-48E6-9BDA-A94EC17C0718}"/>
              </a:ext>
            </a:extLst>
          </p:cNvPr>
          <p:cNvGrpSpPr/>
          <p:nvPr userDrawn="1"/>
        </p:nvGrpSpPr>
        <p:grpSpPr>
          <a:xfrm rot="16200000">
            <a:off x="8765529" y="-421851"/>
            <a:ext cx="1008605" cy="1522708"/>
            <a:chOff x="11325020" y="2134812"/>
            <a:chExt cx="1008605" cy="1522708"/>
          </a:xfrm>
          <a:solidFill>
            <a:schemeClr val="bg1"/>
          </a:solidFill>
        </p:grpSpPr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ECE464D3-0C2C-4477-A7F9-726AF08E41A9}"/>
                </a:ext>
              </a:extLst>
            </p:cNvPr>
            <p:cNvSpPr/>
            <p:nvPr/>
          </p:nvSpPr>
          <p:spPr>
            <a:xfrm>
              <a:off x="11620329" y="2321988"/>
              <a:ext cx="55647" cy="58176"/>
            </a:xfrm>
            <a:custGeom>
              <a:avLst/>
              <a:gdLst>
                <a:gd name="connsiteX0" fmla="*/ 48059 w 55647"/>
                <a:gd name="connsiteY0" fmla="*/ 7588 h 58176"/>
                <a:gd name="connsiteX1" fmla="*/ 40471 w 55647"/>
                <a:gd name="connsiteY1" fmla="*/ 2529 h 58176"/>
                <a:gd name="connsiteX2" fmla="*/ 30353 w 55647"/>
                <a:gd name="connsiteY2" fmla="*/ 0 h 58176"/>
                <a:gd name="connsiteX3" fmla="*/ 17706 w 55647"/>
                <a:gd name="connsiteY3" fmla="*/ 2529 h 58176"/>
                <a:gd name="connsiteX4" fmla="*/ 7588 w 55647"/>
                <a:gd name="connsiteY4" fmla="*/ 12647 h 58176"/>
                <a:gd name="connsiteX5" fmla="*/ 5059 w 55647"/>
                <a:gd name="connsiteY5" fmla="*/ 15176 h 58176"/>
                <a:gd name="connsiteX6" fmla="*/ 5059 w 55647"/>
                <a:gd name="connsiteY6" fmla="*/ 17706 h 58176"/>
                <a:gd name="connsiteX7" fmla="*/ 5059 w 55647"/>
                <a:gd name="connsiteY7" fmla="*/ 17706 h 58176"/>
                <a:gd name="connsiteX8" fmla="*/ 2529 w 55647"/>
                <a:gd name="connsiteY8" fmla="*/ 22765 h 58176"/>
                <a:gd name="connsiteX9" fmla="*/ 0 w 55647"/>
                <a:gd name="connsiteY9" fmla="*/ 27824 h 58176"/>
                <a:gd name="connsiteX10" fmla="*/ 0 w 55647"/>
                <a:gd name="connsiteY10" fmla="*/ 27824 h 58176"/>
                <a:gd name="connsiteX11" fmla="*/ 0 w 55647"/>
                <a:gd name="connsiteY11" fmla="*/ 35412 h 58176"/>
                <a:gd name="connsiteX12" fmla="*/ 0 w 55647"/>
                <a:gd name="connsiteY12" fmla="*/ 35412 h 58176"/>
                <a:gd name="connsiteX13" fmla="*/ 0 w 55647"/>
                <a:gd name="connsiteY13" fmla="*/ 35412 h 58176"/>
                <a:gd name="connsiteX14" fmla="*/ 0 w 55647"/>
                <a:gd name="connsiteY14" fmla="*/ 37941 h 58176"/>
                <a:gd name="connsiteX15" fmla="*/ 2529 w 55647"/>
                <a:gd name="connsiteY15" fmla="*/ 45529 h 58176"/>
                <a:gd name="connsiteX16" fmla="*/ 7588 w 55647"/>
                <a:gd name="connsiteY16" fmla="*/ 53118 h 58176"/>
                <a:gd name="connsiteX17" fmla="*/ 12647 w 55647"/>
                <a:gd name="connsiteY17" fmla="*/ 55647 h 58176"/>
                <a:gd name="connsiteX18" fmla="*/ 22765 w 55647"/>
                <a:gd name="connsiteY18" fmla="*/ 58177 h 58176"/>
                <a:gd name="connsiteX19" fmla="*/ 25294 w 55647"/>
                <a:gd name="connsiteY19" fmla="*/ 58177 h 58176"/>
                <a:gd name="connsiteX20" fmla="*/ 25294 w 55647"/>
                <a:gd name="connsiteY20" fmla="*/ 58177 h 58176"/>
                <a:gd name="connsiteX21" fmla="*/ 25294 w 55647"/>
                <a:gd name="connsiteY21" fmla="*/ 58177 h 58176"/>
                <a:gd name="connsiteX22" fmla="*/ 27824 w 55647"/>
                <a:gd name="connsiteY22" fmla="*/ 58177 h 58176"/>
                <a:gd name="connsiteX23" fmla="*/ 30353 w 55647"/>
                <a:gd name="connsiteY23" fmla="*/ 58177 h 58176"/>
                <a:gd name="connsiteX24" fmla="*/ 35412 w 55647"/>
                <a:gd name="connsiteY24" fmla="*/ 55647 h 58176"/>
                <a:gd name="connsiteX25" fmla="*/ 35412 w 55647"/>
                <a:gd name="connsiteY25" fmla="*/ 55647 h 58176"/>
                <a:gd name="connsiteX26" fmla="*/ 35412 w 55647"/>
                <a:gd name="connsiteY26" fmla="*/ 55647 h 58176"/>
                <a:gd name="connsiteX27" fmla="*/ 35412 w 55647"/>
                <a:gd name="connsiteY27" fmla="*/ 55647 h 58176"/>
                <a:gd name="connsiteX28" fmla="*/ 37941 w 55647"/>
                <a:gd name="connsiteY28" fmla="*/ 55647 h 58176"/>
                <a:gd name="connsiteX29" fmla="*/ 37941 w 55647"/>
                <a:gd name="connsiteY29" fmla="*/ 55647 h 58176"/>
                <a:gd name="connsiteX30" fmla="*/ 40471 w 55647"/>
                <a:gd name="connsiteY30" fmla="*/ 53118 h 58176"/>
                <a:gd name="connsiteX31" fmla="*/ 43000 w 55647"/>
                <a:gd name="connsiteY31" fmla="*/ 50588 h 58176"/>
                <a:gd name="connsiteX32" fmla="*/ 53118 w 55647"/>
                <a:gd name="connsiteY32" fmla="*/ 40471 h 58176"/>
                <a:gd name="connsiteX33" fmla="*/ 55647 w 55647"/>
                <a:gd name="connsiteY33" fmla="*/ 27824 h 58176"/>
                <a:gd name="connsiteX34" fmla="*/ 55647 w 55647"/>
                <a:gd name="connsiteY34" fmla="*/ 20235 h 58176"/>
                <a:gd name="connsiteX35" fmla="*/ 48059 w 55647"/>
                <a:gd name="connsiteY35" fmla="*/ 758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5647" h="58176">
                  <a:moveTo>
                    <a:pt x="48059" y="7588"/>
                  </a:move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2882" y="0"/>
                    <a:pt x="30353" y="0"/>
                  </a:cubicBezTo>
                  <a:cubicBezTo>
                    <a:pt x="25294" y="0"/>
                    <a:pt x="20235" y="0"/>
                    <a:pt x="17706" y="2529"/>
                  </a:cubicBezTo>
                  <a:cubicBezTo>
                    <a:pt x="12647" y="5059"/>
                    <a:pt x="10118" y="7588"/>
                    <a:pt x="7588" y="12647"/>
                  </a:cubicBezTo>
                  <a:cubicBezTo>
                    <a:pt x="7588" y="12647"/>
                    <a:pt x="5059" y="15176"/>
                    <a:pt x="5059" y="15176"/>
                  </a:cubicBezTo>
                  <a:cubicBezTo>
                    <a:pt x="5059" y="15176"/>
                    <a:pt x="5059" y="15176"/>
                    <a:pt x="5059" y="17706"/>
                  </a:cubicBezTo>
                  <a:cubicBezTo>
                    <a:pt x="5059" y="17706"/>
                    <a:pt x="5059" y="17706"/>
                    <a:pt x="5059" y="17706"/>
                  </a:cubicBezTo>
                  <a:cubicBezTo>
                    <a:pt x="5059" y="20235"/>
                    <a:pt x="2529" y="20235"/>
                    <a:pt x="2529" y="22765"/>
                  </a:cubicBezTo>
                  <a:cubicBezTo>
                    <a:pt x="2529" y="25294"/>
                    <a:pt x="0" y="25294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5412"/>
                  </a:cubicBezTo>
                  <a:cubicBezTo>
                    <a:pt x="0" y="35412"/>
                    <a:pt x="0" y="35412"/>
                    <a:pt x="0" y="37941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3118"/>
                    <a:pt x="10118" y="55647"/>
                    <a:pt x="12647" y="55647"/>
                  </a:cubicBezTo>
                  <a:cubicBezTo>
                    <a:pt x="15177" y="58177"/>
                    <a:pt x="20235" y="58177"/>
                    <a:pt x="22765" y="58177"/>
                  </a:cubicBezTo>
                  <a:cubicBezTo>
                    <a:pt x="22765" y="58177"/>
                    <a:pt x="22765" y="58177"/>
                    <a:pt x="25294" y="58177"/>
                  </a:cubicBezTo>
                  <a:cubicBezTo>
                    <a:pt x="25294" y="58177"/>
                    <a:pt x="25294" y="58177"/>
                    <a:pt x="25294" y="58177"/>
                  </a:cubicBezTo>
                  <a:lnTo>
                    <a:pt x="25294" y="58177"/>
                  </a:lnTo>
                  <a:cubicBezTo>
                    <a:pt x="25294" y="58177"/>
                    <a:pt x="27824" y="58177"/>
                    <a:pt x="27824" y="58177"/>
                  </a:cubicBezTo>
                  <a:cubicBezTo>
                    <a:pt x="27824" y="58177"/>
                    <a:pt x="30353" y="58177"/>
                    <a:pt x="30353" y="58177"/>
                  </a:cubicBezTo>
                  <a:cubicBezTo>
                    <a:pt x="32882" y="58177"/>
                    <a:pt x="35412" y="55647"/>
                    <a:pt x="35412" y="55647"/>
                  </a:cubicBezTo>
                  <a:lnTo>
                    <a:pt x="35412" y="55647"/>
                  </a:ln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5412" y="55647"/>
                    <a:pt x="35412" y="55647"/>
                  </a:cubicBezTo>
                  <a:cubicBezTo>
                    <a:pt x="35412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37941" y="55647"/>
                  </a:cubicBezTo>
                  <a:cubicBezTo>
                    <a:pt x="37941" y="55647"/>
                    <a:pt x="37941" y="55647"/>
                    <a:pt x="40471" y="53118"/>
                  </a:cubicBezTo>
                  <a:lnTo>
                    <a:pt x="43000" y="50588"/>
                  </a:lnTo>
                  <a:cubicBezTo>
                    <a:pt x="48059" y="48059"/>
                    <a:pt x="50588" y="45529"/>
                    <a:pt x="53118" y="40471"/>
                  </a:cubicBezTo>
                  <a:cubicBezTo>
                    <a:pt x="55647" y="35412"/>
                    <a:pt x="55647" y="32882"/>
                    <a:pt x="55647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3118" y="15176"/>
                    <a:pt x="53118" y="10118"/>
                    <a:pt x="48059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53D9B2F-31B0-4E90-8E0A-2E45BF0E65A9}"/>
                </a:ext>
              </a:extLst>
            </p:cNvPr>
            <p:cNvSpPr/>
            <p:nvPr/>
          </p:nvSpPr>
          <p:spPr>
            <a:xfrm>
              <a:off x="11602623" y="3224990"/>
              <a:ext cx="50588" cy="60706"/>
            </a:xfrm>
            <a:custGeom>
              <a:avLst/>
              <a:gdLst>
                <a:gd name="connsiteX0" fmla="*/ 7588 w 50588"/>
                <a:gd name="connsiteY0" fmla="*/ 53118 h 60706"/>
                <a:gd name="connsiteX1" fmla="*/ 15177 w 50588"/>
                <a:gd name="connsiteY1" fmla="*/ 58177 h 60706"/>
                <a:gd name="connsiteX2" fmla="*/ 25294 w 50588"/>
                <a:gd name="connsiteY2" fmla="*/ 60706 h 60706"/>
                <a:gd name="connsiteX3" fmla="*/ 32882 w 50588"/>
                <a:gd name="connsiteY3" fmla="*/ 60706 h 60706"/>
                <a:gd name="connsiteX4" fmla="*/ 43000 w 50588"/>
                <a:gd name="connsiteY4" fmla="*/ 53118 h 60706"/>
                <a:gd name="connsiteX5" fmla="*/ 48059 w 50588"/>
                <a:gd name="connsiteY5" fmla="*/ 48059 h 60706"/>
                <a:gd name="connsiteX6" fmla="*/ 50588 w 50588"/>
                <a:gd name="connsiteY6" fmla="*/ 35412 h 60706"/>
                <a:gd name="connsiteX7" fmla="*/ 50588 w 50588"/>
                <a:gd name="connsiteY7" fmla="*/ 25294 h 60706"/>
                <a:gd name="connsiteX8" fmla="*/ 48059 w 50588"/>
                <a:gd name="connsiteY8" fmla="*/ 15177 h 60706"/>
                <a:gd name="connsiteX9" fmla="*/ 43000 w 50588"/>
                <a:gd name="connsiteY9" fmla="*/ 7588 h 60706"/>
                <a:gd name="connsiteX10" fmla="*/ 35412 w 50588"/>
                <a:gd name="connsiteY10" fmla="*/ 2529 h 60706"/>
                <a:gd name="connsiteX11" fmla="*/ 25294 w 50588"/>
                <a:gd name="connsiteY11" fmla="*/ 0 h 60706"/>
                <a:gd name="connsiteX12" fmla="*/ 17706 w 50588"/>
                <a:gd name="connsiteY12" fmla="*/ 0 h 60706"/>
                <a:gd name="connsiteX13" fmla="*/ 7588 w 50588"/>
                <a:gd name="connsiteY13" fmla="*/ 5059 h 60706"/>
                <a:gd name="connsiteX14" fmla="*/ 2529 w 50588"/>
                <a:gd name="connsiteY14" fmla="*/ 10118 h 60706"/>
                <a:gd name="connsiteX15" fmla="*/ 0 w 50588"/>
                <a:gd name="connsiteY15" fmla="*/ 22765 h 60706"/>
                <a:gd name="connsiteX16" fmla="*/ 0 w 50588"/>
                <a:gd name="connsiteY16" fmla="*/ 32882 h 60706"/>
                <a:gd name="connsiteX17" fmla="*/ 2529 w 50588"/>
                <a:gd name="connsiteY17" fmla="*/ 43000 h 60706"/>
                <a:gd name="connsiteX18" fmla="*/ 7588 w 50588"/>
                <a:gd name="connsiteY18" fmla="*/ 53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6">
                  <a:moveTo>
                    <a:pt x="7588" y="53118"/>
                  </a:move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5059" y="7588"/>
                    <a:pt x="2529" y="10118"/>
                  </a:cubicBezTo>
                  <a:cubicBezTo>
                    <a:pt x="0" y="12647"/>
                    <a:pt x="0" y="17706"/>
                    <a:pt x="0" y="22765"/>
                  </a:cubicBezTo>
                  <a:cubicBezTo>
                    <a:pt x="0" y="25294"/>
                    <a:pt x="0" y="30353"/>
                    <a:pt x="0" y="32882"/>
                  </a:cubicBezTo>
                  <a:cubicBezTo>
                    <a:pt x="0" y="35412"/>
                    <a:pt x="0" y="40471"/>
                    <a:pt x="2529" y="43000"/>
                  </a:cubicBezTo>
                  <a:cubicBezTo>
                    <a:pt x="2529" y="48059"/>
                    <a:pt x="5059" y="50588"/>
                    <a:pt x="7588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20845F9C-4ED7-48AE-B9C8-D24F7F7618AE}"/>
                </a:ext>
              </a:extLst>
            </p:cNvPr>
            <p:cNvSpPr/>
            <p:nvPr/>
          </p:nvSpPr>
          <p:spPr>
            <a:xfrm>
              <a:off x="11605153" y="3353990"/>
              <a:ext cx="65764" cy="43000"/>
            </a:xfrm>
            <a:custGeom>
              <a:avLst/>
              <a:gdLst>
                <a:gd name="connsiteX0" fmla="*/ 7588 w 65764"/>
                <a:gd name="connsiteY0" fmla="*/ 35412 h 43000"/>
                <a:gd name="connsiteX1" fmla="*/ 22765 w 65764"/>
                <a:gd name="connsiteY1" fmla="*/ 43000 h 43000"/>
                <a:gd name="connsiteX2" fmla="*/ 35412 w 65764"/>
                <a:gd name="connsiteY2" fmla="*/ 43000 h 43000"/>
                <a:gd name="connsiteX3" fmla="*/ 40471 w 65764"/>
                <a:gd name="connsiteY3" fmla="*/ 43000 h 43000"/>
                <a:gd name="connsiteX4" fmla="*/ 50588 w 65764"/>
                <a:gd name="connsiteY4" fmla="*/ 40471 h 43000"/>
                <a:gd name="connsiteX5" fmla="*/ 55647 w 65764"/>
                <a:gd name="connsiteY5" fmla="*/ 37941 h 43000"/>
                <a:gd name="connsiteX6" fmla="*/ 60706 w 65764"/>
                <a:gd name="connsiteY6" fmla="*/ 32882 h 43000"/>
                <a:gd name="connsiteX7" fmla="*/ 63235 w 65764"/>
                <a:gd name="connsiteY7" fmla="*/ 27824 h 43000"/>
                <a:gd name="connsiteX8" fmla="*/ 65765 w 65764"/>
                <a:gd name="connsiteY8" fmla="*/ 20235 h 43000"/>
                <a:gd name="connsiteX9" fmla="*/ 65765 w 65764"/>
                <a:gd name="connsiteY9" fmla="*/ 15176 h 43000"/>
                <a:gd name="connsiteX10" fmla="*/ 63235 w 65764"/>
                <a:gd name="connsiteY10" fmla="*/ 10118 h 43000"/>
                <a:gd name="connsiteX11" fmla="*/ 58177 w 65764"/>
                <a:gd name="connsiteY11" fmla="*/ 5059 h 43000"/>
                <a:gd name="connsiteX12" fmla="*/ 50588 w 65764"/>
                <a:gd name="connsiteY12" fmla="*/ 2529 h 43000"/>
                <a:gd name="connsiteX13" fmla="*/ 40471 w 65764"/>
                <a:gd name="connsiteY13" fmla="*/ 0 h 43000"/>
                <a:gd name="connsiteX14" fmla="*/ 35412 w 65764"/>
                <a:gd name="connsiteY14" fmla="*/ 0 h 43000"/>
                <a:gd name="connsiteX15" fmla="*/ 22765 w 65764"/>
                <a:gd name="connsiteY15" fmla="*/ 0 h 43000"/>
                <a:gd name="connsiteX16" fmla="*/ 15176 w 65764"/>
                <a:gd name="connsiteY16" fmla="*/ 2529 h 43000"/>
                <a:gd name="connsiteX17" fmla="*/ 7588 w 65764"/>
                <a:gd name="connsiteY17" fmla="*/ 7588 h 43000"/>
                <a:gd name="connsiteX18" fmla="*/ 2529 w 65764"/>
                <a:gd name="connsiteY18" fmla="*/ 15176 h 43000"/>
                <a:gd name="connsiteX19" fmla="*/ 0 w 65764"/>
                <a:gd name="connsiteY19" fmla="*/ 22765 h 43000"/>
                <a:gd name="connsiteX20" fmla="*/ 0 w 65764"/>
                <a:gd name="connsiteY20" fmla="*/ 27824 h 43000"/>
                <a:gd name="connsiteX21" fmla="*/ 7588 w 65764"/>
                <a:gd name="connsiteY21" fmla="*/ 35412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764" h="43000">
                  <a:moveTo>
                    <a:pt x="7588" y="35412"/>
                  </a:moveTo>
                  <a:cubicBezTo>
                    <a:pt x="12647" y="40471"/>
                    <a:pt x="17706" y="43000"/>
                    <a:pt x="22765" y="43000"/>
                  </a:cubicBezTo>
                  <a:cubicBezTo>
                    <a:pt x="27824" y="43000"/>
                    <a:pt x="30353" y="43000"/>
                    <a:pt x="35412" y="43000"/>
                  </a:cubicBezTo>
                  <a:lnTo>
                    <a:pt x="40471" y="43000"/>
                  </a:lnTo>
                  <a:cubicBezTo>
                    <a:pt x="43000" y="43000"/>
                    <a:pt x="48059" y="43000"/>
                    <a:pt x="50588" y="40471"/>
                  </a:cubicBezTo>
                  <a:cubicBezTo>
                    <a:pt x="53118" y="40471"/>
                    <a:pt x="53118" y="37941"/>
                    <a:pt x="55647" y="37941"/>
                  </a:cubicBezTo>
                  <a:cubicBezTo>
                    <a:pt x="58177" y="37941"/>
                    <a:pt x="60706" y="35412"/>
                    <a:pt x="60706" y="32882"/>
                  </a:cubicBezTo>
                  <a:cubicBezTo>
                    <a:pt x="60706" y="32882"/>
                    <a:pt x="63235" y="30353"/>
                    <a:pt x="63235" y="27824"/>
                  </a:cubicBezTo>
                  <a:cubicBezTo>
                    <a:pt x="63235" y="25294"/>
                    <a:pt x="65765" y="22765"/>
                    <a:pt x="65765" y="20235"/>
                  </a:cubicBezTo>
                  <a:cubicBezTo>
                    <a:pt x="65765" y="17706"/>
                    <a:pt x="65765" y="17706"/>
                    <a:pt x="65765" y="15176"/>
                  </a:cubicBezTo>
                  <a:cubicBezTo>
                    <a:pt x="65765" y="12647"/>
                    <a:pt x="63235" y="12647"/>
                    <a:pt x="63235" y="10118"/>
                  </a:cubicBezTo>
                  <a:cubicBezTo>
                    <a:pt x="60706" y="7588"/>
                    <a:pt x="60706" y="5059"/>
                    <a:pt x="58177" y="5059"/>
                  </a:cubicBezTo>
                  <a:cubicBezTo>
                    <a:pt x="55647" y="2529"/>
                    <a:pt x="53118" y="2529"/>
                    <a:pt x="50588" y="2529"/>
                  </a:cubicBezTo>
                  <a:cubicBezTo>
                    <a:pt x="48059" y="2529"/>
                    <a:pt x="43000" y="0"/>
                    <a:pt x="40471" y="0"/>
                  </a:cubicBezTo>
                  <a:cubicBezTo>
                    <a:pt x="37941" y="0"/>
                    <a:pt x="35412" y="0"/>
                    <a:pt x="35412" y="0"/>
                  </a:cubicBezTo>
                  <a:cubicBezTo>
                    <a:pt x="30353" y="0"/>
                    <a:pt x="27824" y="0"/>
                    <a:pt x="22765" y="0"/>
                  </a:cubicBezTo>
                  <a:cubicBezTo>
                    <a:pt x="20235" y="0"/>
                    <a:pt x="17706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6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2529" y="30353"/>
                    <a:pt x="2529" y="32882"/>
                    <a:pt x="7588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36C9238-8858-4A7E-8DA7-5C690C49CFF6}"/>
                </a:ext>
              </a:extLst>
            </p:cNvPr>
            <p:cNvSpPr/>
            <p:nvPr/>
          </p:nvSpPr>
          <p:spPr>
            <a:xfrm>
              <a:off x="11701271" y="3131402"/>
              <a:ext cx="65764" cy="58176"/>
            </a:xfrm>
            <a:custGeom>
              <a:avLst/>
              <a:gdLst>
                <a:gd name="connsiteX0" fmla="*/ 12647 w 65764"/>
                <a:gd name="connsiteY0" fmla="*/ 53118 h 58176"/>
                <a:gd name="connsiteX1" fmla="*/ 27824 w 65764"/>
                <a:gd name="connsiteY1" fmla="*/ 58177 h 58176"/>
                <a:gd name="connsiteX2" fmla="*/ 37941 w 65764"/>
                <a:gd name="connsiteY2" fmla="*/ 58177 h 58176"/>
                <a:gd name="connsiteX3" fmla="*/ 48059 w 65764"/>
                <a:gd name="connsiteY3" fmla="*/ 55647 h 58176"/>
                <a:gd name="connsiteX4" fmla="*/ 58177 w 65764"/>
                <a:gd name="connsiteY4" fmla="*/ 50588 h 58176"/>
                <a:gd name="connsiteX5" fmla="*/ 63235 w 65764"/>
                <a:gd name="connsiteY5" fmla="*/ 40471 h 58176"/>
                <a:gd name="connsiteX6" fmla="*/ 65765 w 65764"/>
                <a:gd name="connsiteY6" fmla="*/ 30353 h 58176"/>
                <a:gd name="connsiteX7" fmla="*/ 65765 w 65764"/>
                <a:gd name="connsiteY7" fmla="*/ 22765 h 58176"/>
                <a:gd name="connsiteX8" fmla="*/ 58177 w 65764"/>
                <a:gd name="connsiteY8" fmla="*/ 10118 h 58176"/>
                <a:gd name="connsiteX9" fmla="*/ 53118 w 65764"/>
                <a:gd name="connsiteY9" fmla="*/ 5059 h 58176"/>
                <a:gd name="connsiteX10" fmla="*/ 37941 w 65764"/>
                <a:gd name="connsiteY10" fmla="*/ 0 h 58176"/>
                <a:gd name="connsiteX11" fmla="*/ 27824 w 65764"/>
                <a:gd name="connsiteY11" fmla="*/ 0 h 58176"/>
                <a:gd name="connsiteX12" fmla="*/ 17706 w 65764"/>
                <a:gd name="connsiteY12" fmla="*/ 2529 h 58176"/>
                <a:gd name="connsiteX13" fmla="*/ 7588 w 65764"/>
                <a:gd name="connsiteY13" fmla="*/ 7588 h 58176"/>
                <a:gd name="connsiteX14" fmla="*/ 2529 w 65764"/>
                <a:gd name="connsiteY14" fmla="*/ 17706 h 58176"/>
                <a:gd name="connsiteX15" fmla="*/ 0 w 65764"/>
                <a:gd name="connsiteY15" fmla="*/ 27824 h 58176"/>
                <a:gd name="connsiteX16" fmla="*/ 0 w 65764"/>
                <a:gd name="connsiteY16" fmla="*/ 35412 h 58176"/>
                <a:gd name="connsiteX17" fmla="*/ 7588 w 65764"/>
                <a:gd name="connsiteY17" fmla="*/ 48059 h 58176"/>
                <a:gd name="connsiteX18" fmla="*/ 12647 w 65764"/>
                <a:gd name="connsiteY18" fmla="*/ 53118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12647" y="53118"/>
                  </a:moveTo>
                  <a:cubicBezTo>
                    <a:pt x="17706" y="55647"/>
                    <a:pt x="22765" y="58177"/>
                    <a:pt x="27824" y="58177"/>
                  </a:cubicBezTo>
                  <a:cubicBezTo>
                    <a:pt x="30353" y="58177"/>
                    <a:pt x="35412" y="58177"/>
                    <a:pt x="37941" y="58177"/>
                  </a:cubicBez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29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0706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cubicBezTo>
                    <a:pt x="0" y="30353"/>
                    <a:pt x="0" y="32882"/>
                    <a:pt x="0" y="35412"/>
                  </a:cubicBezTo>
                  <a:cubicBezTo>
                    <a:pt x="2529" y="40471"/>
                    <a:pt x="5059" y="45529"/>
                    <a:pt x="7588" y="48059"/>
                  </a:cubicBezTo>
                  <a:cubicBezTo>
                    <a:pt x="7588" y="50588"/>
                    <a:pt x="10118" y="53118"/>
                    <a:pt x="12647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7AEFDC3-81CB-42BF-8293-4F6A6D5A1EC1}"/>
                </a:ext>
              </a:extLst>
            </p:cNvPr>
            <p:cNvSpPr/>
            <p:nvPr/>
          </p:nvSpPr>
          <p:spPr>
            <a:xfrm>
              <a:off x="11564682" y="2741872"/>
              <a:ext cx="60706" cy="43000"/>
            </a:xfrm>
            <a:custGeom>
              <a:avLst/>
              <a:gdLst>
                <a:gd name="connsiteX0" fmla="*/ 17706 w 60706"/>
                <a:gd name="connsiteY0" fmla="*/ 43000 h 43000"/>
                <a:gd name="connsiteX1" fmla="*/ 30353 w 60706"/>
                <a:gd name="connsiteY1" fmla="*/ 43000 h 43000"/>
                <a:gd name="connsiteX2" fmla="*/ 35412 w 60706"/>
                <a:gd name="connsiteY2" fmla="*/ 43000 h 43000"/>
                <a:gd name="connsiteX3" fmla="*/ 45530 w 60706"/>
                <a:gd name="connsiteY3" fmla="*/ 40471 h 43000"/>
                <a:gd name="connsiteX4" fmla="*/ 50588 w 60706"/>
                <a:gd name="connsiteY4" fmla="*/ 37941 h 43000"/>
                <a:gd name="connsiteX5" fmla="*/ 55647 w 60706"/>
                <a:gd name="connsiteY5" fmla="*/ 32882 h 43000"/>
                <a:gd name="connsiteX6" fmla="*/ 58177 w 60706"/>
                <a:gd name="connsiteY6" fmla="*/ 27824 h 43000"/>
                <a:gd name="connsiteX7" fmla="*/ 60706 w 60706"/>
                <a:gd name="connsiteY7" fmla="*/ 20235 h 43000"/>
                <a:gd name="connsiteX8" fmla="*/ 60706 w 60706"/>
                <a:gd name="connsiteY8" fmla="*/ 15177 h 43000"/>
                <a:gd name="connsiteX9" fmla="*/ 58177 w 60706"/>
                <a:gd name="connsiteY9" fmla="*/ 10118 h 43000"/>
                <a:gd name="connsiteX10" fmla="*/ 53118 w 60706"/>
                <a:gd name="connsiteY10" fmla="*/ 5059 h 43000"/>
                <a:gd name="connsiteX11" fmla="*/ 48059 w 60706"/>
                <a:gd name="connsiteY11" fmla="*/ 2529 h 43000"/>
                <a:gd name="connsiteX12" fmla="*/ 37941 w 60706"/>
                <a:gd name="connsiteY12" fmla="*/ 0 h 43000"/>
                <a:gd name="connsiteX13" fmla="*/ 32882 w 60706"/>
                <a:gd name="connsiteY13" fmla="*/ 0 h 43000"/>
                <a:gd name="connsiteX14" fmla="*/ 20235 w 60706"/>
                <a:gd name="connsiteY14" fmla="*/ 0 h 43000"/>
                <a:gd name="connsiteX15" fmla="*/ 12647 w 60706"/>
                <a:gd name="connsiteY15" fmla="*/ 2529 h 43000"/>
                <a:gd name="connsiteX16" fmla="*/ 7588 w 60706"/>
                <a:gd name="connsiteY16" fmla="*/ 7588 h 43000"/>
                <a:gd name="connsiteX17" fmla="*/ 2529 w 60706"/>
                <a:gd name="connsiteY17" fmla="*/ 12647 h 43000"/>
                <a:gd name="connsiteX18" fmla="*/ 0 w 60706"/>
                <a:gd name="connsiteY18" fmla="*/ 20235 h 43000"/>
                <a:gd name="connsiteX19" fmla="*/ 5059 w 60706"/>
                <a:gd name="connsiteY19" fmla="*/ 32882 h 43000"/>
                <a:gd name="connsiteX20" fmla="*/ 17706 w 60706"/>
                <a:gd name="connsiteY20" fmla="*/ 4300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0706" h="43000">
                  <a:moveTo>
                    <a:pt x="17706" y="43000"/>
                  </a:moveTo>
                  <a:cubicBezTo>
                    <a:pt x="22765" y="43000"/>
                    <a:pt x="25294" y="43000"/>
                    <a:pt x="30353" y="43000"/>
                  </a:cubicBezTo>
                  <a:cubicBezTo>
                    <a:pt x="32882" y="43000"/>
                    <a:pt x="32882" y="43000"/>
                    <a:pt x="35412" y="43000"/>
                  </a:cubicBezTo>
                  <a:cubicBezTo>
                    <a:pt x="37941" y="43000"/>
                    <a:pt x="43000" y="43000"/>
                    <a:pt x="45530" y="40471"/>
                  </a:cubicBezTo>
                  <a:cubicBezTo>
                    <a:pt x="48059" y="40471"/>
                    <a:pt x="48059" y="40471"/>
                    <a:pt x="50588" y="37941"/>
                  </a:cubicBezTo>
                  <a:cubicBezTo>
                    <a:pt x="53118" y="37941"/>
                    <a:pt x="53118" y="35412"/>
                    <a:pt x="55647" y="3288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60706" y="22765"/>
                    <a:pt x="60706" y="20235"/>
                  </a:cubicBezTo>
                  <a:cubicBezTo>
                    <a:pt x="60706" y="17706"/>
                    <a:pt x="60706" y="17706"/>
                    <a:pt x="60706" y="15177"/>
                  </a:cubicBezTo>
                  <a:lnTo>
                    <a:pt x="58177" y="10118"/>
                  </a:lnTo>
                  <a:cubicBezTo>
                    <a:pt x="58177" y="7588"/>
                    <a:pt x="55647" y="7588"/>
                    <a:pt x="53118" y="5059"/>
                  </a:cubicBezTo>
                  <a:cubicBezTo>
                    <a:pt x="50588" y="2529"/>
                    <a:pt x="50588" y="2529"/>
                    <a:pt x="48059" y="2529"/>
                  </a:cubicBezTo>
                  <a:cubicBezTo>
                    <a:pt x="45530" y="2529"/>
                    <a:pt x="40471" y="0"/>
                    <a:pt x="37941" y="0"/>
                  </a:cubicBezTo>
                  <a:cubicBezTo>
                    <a:pt x="35412" y="0"/>
                    <a:pt x="35412" y="0"/>
                    <a:pt x="32882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5294"/>
                    <a:pt x="2529" y="30353"/>
                    <a:pt x="5059" y="32882"/>
                  </a:cubicBezTo>
                  <a:cubicBezTo>
                    <a:pt x="7588" y="40471"/>
                    <a:pt x="12647" y="43000"/>
                    <a:pt x="17706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2A16514-FD8F-4D1C-8D7C-DD29BC8754CB}"/>
                </a:ext>
              </a:extLst>
            </p:cNvPr>
            <p:cNvSpPr/>
            <p:nvPr/>
          </p:nvSpPr>
          <p:spPr>
            <a:xfrm>
              <a:off x="11672182" y="2607812"/>
              <a:ext cx="22764" cy="22764"/>
            </a:xfrm>
            <a:custGeom>
              <a:avLst/>
              <a:gdLst>
                <a:gd name="connsiteX0" fmla="*/ 11382 w 22764"/>
                <a:gd name="connsiteY0" fmla="*/ 0 h 22764"/>
                <a:gd name="connsiteX1" fmla="*/ 11382 w 22764"/>
                <a:gd name="connsiteY1" fmla="*/ 22765 h 22764"/>
                <a:gd name="connsiteX2" fmla="*/ 11382 w 22764"/>
                <a:gd name="connsiteY2" fmla="*/ 0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0"/>
                  </a:moveTo>
                  <a:cubicBezTo>
                    <a:pt x="-3794" y="0"/>
                    <a:pt x="-3794" y="22765"/>
                    <a:pt x="11382" y="22765"/>
                  </a:cubicBezTo>
                  <a:cubicBezTo>
                    <a:pt x="26559" y="22765"/>
                    <a:pt x="26559" y="0"/>
                    <a:pt x="1138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1ABDA58D-7FCE-467F-91F4-D7384A3C45F2}"/>
                </a:ext>
              </a:extLst>
            </p:cNvPr>
            <p:cNvSpPr/>
            <p:nvPr/>
          </p:nvSpPr>
          <p:spPr>
            <a:xfrm>
              <a:off x="11658271" y="2681166"/>
              <a:ext cx="28455" cy="30491"/>
            </a:xfrm>
            <a:custGeom>
              <a:avLst/>
              <a:gdLst>
                <a:gd name="connsiteX0" fmla="*/ 15177 w 28455"/>
                <a:gd name="connsiteY0" fmla="*/ 0 h 30491"/>
                <a:gd name="connsiteX1" fmla="*/ 15177 w 28455"/>
                <a:gd name="connsiteY1" fmla="*/ 30353 h 30491"/>
                <a:gd name="connsiteX2" fmla="*/ 15177 w 28455"/>
                <a:gd name="connsiteY2" fmla="*/ 0 h 3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55" h="30491">
                  <a:moveTo>
                    <a:pt x="15177" y="0"/>
                  </a:moveTo>
                  <a:cubicBezTo>
                    <a:pt x="-5059" y="0"/>
                    <a:pt x="-5059" y="30353"/>
                    <a:pt x="15177" y="30353"/>
                  </a:cubicBezTo>
                  <a:cubicBezTo>
                    <a:pt x="32882" y="32882"/>
                    <a:pt x="32882" y="0"/>
                    <a:pt x="1517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9956A05-2262-4F40-A24C-F1227FD92CBB}"/>
                </a:ext>
              </a:extLst>
            </p:cNvPr>
            <p:cNvSpPr/>
            <p:nvPr/>
          </p:nvSpPr>
          <p:spPr>
            <a:xfrm>
              <a:off x="11615271" y="2966990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8059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4138BB14-1690-4760-AAF8-B611AEF0B5C1}"/>
                </a:ext>
              </a:extLst>
            </p:cNvPr>
            <p:cNvSpPr/>
            <p:nvPr/>
          </p:nvSpPr>
          <p:spPr>
            <a:xfrm>
              <a:off x="11603256" y="3487002"/>
              <a:ext cx="97382" cy="87047"/>
            </a:xfrm>
            <a:custGeom>
              <a:avLst/>
              <a:gdLst>
                <a:gd name="connsiteX0" fmla="*/ 27191 w 97382"/>
                <a:gd name="connsiteY0" fmla="*/ 87048 h 87047"/>
                <a:gd name="connsiteX1" fmla="*/ 34779 w 97382"/>
                <a:gd name="connsiteY1" fmla="*/ 87048 h 87047"/>
                <a:gd name="connsiteX2" fmla="*/ 49956 w 97382"/>
                <a:gd name="connsiteY2" fmla="*/ 81989 h 87047"/>
                <a:gd name="connsiteX3" fmla="*/ 82838 w 97382"/>
                <a:gd name="connsiteY3" fmla="*/ 56695 h 87047"/>
                <a:gd name="connsiteX4" fmla="*/ 90427 w 97382"/>
                <a:gd name="connsiteY4" fmla="*/ 49107 h 87047"/>
                <a:gd name="connsiteX5" fmla="*/ 95486 w 97382"/>
                <a:gd name="connsiteY5" fmla="*/ 38989 h 87047"/>
                <a:gd name="connsiteX6" fmla="*/ 95486 w 97382"/>
                <a:gd name="connsiteY6" fmla="*/ 26342 h 87047"/>
                <a:gd name="connsiteX7" fmla="*/ 92956 w 97382"/>
                <a:gd name="connsiteY7" fmla="*/ 16224 h 87047"/>
                <a:gd name="connsiteX8" fmla="*/ 75250 w 97382"/>
                <a:gd name="connsiteY8" fmla="*/ 1048 h 87047"/>
                <a:gd name="connsiteX9" fmla="*/ 52485 w 97382"/>
                <a:gd name="connsiteY9" fmla="*/ 3577 h 87047"/>
                <a:gd name="connsiteX10" fmla="*/ 17074 w 97382"/>
                <a:gd name="connsiteY10" fmla="*/ 23812 h 87047"/>
                <a:gd name="connsiteX11" fmla="*/ 6956 w 97382"/>
                <a:gd name="connsiteY11" fmla="*/ 31401 h 87047"/>
                <a:gd name="connsiteX12" fmla="*/ 1897 w 97382"/>
                <a:gd name="connsiteY12" fmla="*/ 41518 h 87047"/>
                <a:gd name="connsiteX13" fmla="*/ 1897 w 97382"/>
                <a:gd name="connsiteY13" fmla="*/ 54165 h 87047"/>
                <a:gd name="connsiteX14" fmla="*/ 6956 w 97382"/>
                <a:gd name="connsiteY14" fmla="*/ 66813 h 87047"/>
                <a:gd name="connsiteX15" fmla="*/ 27191 w 97382"/>
                <a:gd name="connsiteY15" fmla="*/ 87048 h 8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7382" h="87047">
                  <a:moveTo>
                    <a:pt x="27191" y="87048"/>
                  </a:moveTo>
                  <a:cubicBezTo>
                    <a:pt x="29721" y="87048"/>
                    <a:pt x="32250" y="87048"/>
                    <a:pt x="34779" y="87048"/>
                  </a:cubicBezTo>
                  <a:cubicBezTo>
                    <a:pt x="39838" y="87048"/>
                    <a:pt x="44897" y="84518"/>
                    <a:pt x="49956" y="81989"/>
                  </a:cubicBezTo>
                  <a:cubicBezTo>
                    <a:pt x="60074" y="74401"/>
                    <a:pt x="72721" y="66813"/>
                    <a:pt x="82838" y="56695"/>
                  </a:cubicBezTo>
                  <a:cubicBezTo>
                    <a:pt x="85368" y="54165"/>
                    <a:pt x="90427" y="51636"/>
                    <a:pt x="90427" y="49107"/>
                  </a:cubicBezTo>
                  <a:cubicBezTo>
                    <a:pt x="92956" y="46577"/>
                    <a:pt x="95486" y="41518"/>
                    <a:pt x="95486" y="38989"/>
                  </a:cubicBezTo>
                  <a:cubicBezTo>
                    <a:pt x="98015" y="33930"/>
                    <a:pt x="98015" y="31401"/>
                    <a:pt x="95486" y="26342"/>
                  </a:cubicBezTo>
                  <a:cubicBezTo>
                    <a:pt x="95486" y="21283"/>
                    <a:pt x="92956" y="18754"/>
                    <a:pt x="92956" y="16224"/>
                  </a:cubicBezTo>
                  <a:cubicBezTo>
                    <a:pt x="87897" y="8636"/>
                    <a:pt x="82838" y="3577"/>
                    <a:pt x="75250" y="1048"/>
                  </a:cubicBezTo>
                  <a:cubicBezTo>
                    <a:pt x="67662" y="-1482"/>
                    <a:pt x="60074" y="1048"/>
                    <a:pt x="52485" y="3577"/>
                  </a:cubicBezTo>
                  <a:cubicBezTo>
                    <a:pt x="39838" y="11165"/>
                    <a:pt x="29721" y="18754"/>
                    <a:pt x="17074" y="23812"/>
                  </a:cubicBezTo>
                  <a:cubicBezTo>
                    <a:pt x="14544" y="26342"/>
                    <a:pt x="9485" y="28871"/>
                    <a:pt x="6956" y="31401"/>
                  </a:cubicBezTo>
                  <a:cubicBezTo>
                    <a:pt x="4426" y="33930"/>
                    <a:pt x="1897" y="38989"/>
                    <a:pt x="1897" y="41518"/>
                  </a:cubicBezTo>
                  <a:cubicBezTo>
                    <a:pt x="-632" y="46577"/>
                    <a:pt x="-632" y="49107"/>
                    <a:pt x="1897" y="54165"/>
                  </a:cubicBezTo>
                  <a:cubicBezTo>
                    <a:pt x="1897" y="59224"/>
                    <a:pt x="4426" y="61754"/>
                    <a:pt x="6956" y="66813"/>
                  </a:cubicBezTo>
                  <a:cubicBezTo>
                    <a:pt x="12015" y="79460"/>
                    <a:pt x="19603" y="84518"/>
                    <a:pt x="27191" y="8704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ABE8D3C-58D8-480C-9CF0-EC3AD9E9CE3C}"/>
                </a:ext>
              </a:extLst>
            </p:cNvPr>
            <p:cNvSpPr/>
            <p:nvPr/>
          </p:nvSpPr>
          <p:spPr>
            <a:xfrm>
              <a:off x="12007330" y="2390283"/>
              <a:ext cx="32882" cy="53117"/>
            </a:xfrm>
            <a:custGeom>
              <a:avLst/>
              <a:gdLst>
                <a:gd name="connsiteX0" fmla="*/ 30353 w 32882"/>
                <a:gd name="connsiteY0" fmla="*/ 25294 h 53117"/>
                <a:gd name="connsiteX1" fmla="*/ 30353 w 32882"/>
                <a:gd name="connsiteY1" fmla="*/ 17706 h 53117"/>
                <a:gd name="connsiteX2" fmla="*/ 27824 w 32882"/>
                <a:gd name="connsiteY2" fmla="*/ 10118 h 53117"/>
                <a:gd name="connsiteX3" fmla="*/ 20235 w 32882"/>
                <a:gd name="connsiteY3" fmla="*/ 2529 h 53117"/>
                <a:gd name="connsiteX4" fmla="*/ 10118 w 32882"/>
                <a:gd name="connsiteY4" fmla="*/ 0 h 53117"/>
                <a:gd name="connsiteX5" fmla="*/ 2529 w 32882"/>
                <a:gd name="connsiteY5" fmla="*/ 7588 h 53117"/>
                <a:gd name="connsiteX6" fmla="*/ 0 w 32882"/>
                <a:gd name="connsiteY6" fmla="*/ 17706 h 53117"/>
                <a:gd name="connsiteX7" fmla="*/ 2529 w 32882"/>
                <a:gd name="connsiteY7" fmla="*/ 22765 h 53117"/>
                <a:gd name="connsiteX8" fmla="*/ 7588 w 32882"/>
                <a:gd name="connsiteY8" fmla="*/ 30353 h 53117"/>
                <a:gd name="connsiteX9" fmla="*/ 15177 w 32882"/>
                <a:gd name="connsiteY9" fmla="*/ 40471 h 53117"/>
                <a:gd name="connsiteX10" fmla="*/ 20235 w 32882"/>
                <a:gd name="connsiteY10" fmla="*/ 45529 h 53117"/>
                <a:gd name="connsiteX11" fmla="*/ 20235 w 32882"/>
                <a:gd name="connsiteY11" fmla="*/ 48059 h 53117"/>
                <a:gd name="connsiteX12" fmla="*/ 27824 w 32882"/>
                <a:gd name="connsiteY12" fmla="*/ 53118 h 53117"/>
                <a:gd name="connsiteX13" fmla="*/ 30353 w 32882"/>
                <a:gd name="connsiteY13" fmla="*/ 45529 h 53117"/>
                <a:gd name="connsiteX14" fmla="*/ 30353 w 32882"/>
                <a:gd name="connsiteY14" fmla="*/ 43000 h 53117"/>
                <a:gd name="connsiteX15" fmla="*/ 32882 w 32882"/>
                <a:gd name="connsiteY15" fmla="*/ 37941 h 53117"/>
                <a:gd name="connsiteX16" fmla="*/ 30353 w 32882"/>
                <a:gd name="connsiteY16" fmla="*/ 25294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882" h="53117">
                  <a:moveTo>
                    <a:pt x="30353" y="25294"/>
                  </a:moveTo>
                  <a:cubicBezTo>
                    <a:pt x="30353" y="22765"/>
                    <a:pt x="30353" y="20235"/>
                    <a:pt x="30353" y="17706"/>
                  </a:cubicBezTo>
                  <a:cubicBezTo>
                    <a:pt x="30353" y="15176"/>
                    <a:pt x="30353" y="12647"/>
                    <a:pt x="27824" y="10118"/>
                  </a:cubicBezTo>
                  <a:cubicBezTo>
                    <a:pt x="27824" y="7588"/>
                    <a:pt x="25294" y="2529"/>
                    <a:pt x="20235" y="2529"/>
                  </a:cubicBezTo>
                  <a:cubicBezTo>
                    <a:pt x="17706" y="0"/>
                    <a:pt x="12647" y="0"/>
                    <a:pt x="10118" y="0"/>
                  </a:cubicBezTo>
                  <a:cubicBezTo>
                    <a:pt x="7588" y="0"/>
                    <a:pt x="2529" y="2529"/>
                    <a:pt x="2529" y="7588"/>
                  </a:cubicBezTo>
                  <a:cubicBezTo>
                    <a:pt x="0" y="10118"/>
                    <a:pt x="0" y="15176"/>
                    <a:pt x="0" y="17706"/>
                  </a:cubicBezTo>
                  <a:cubicBezTo>
                    <a:pt x="0" y="20235"/>
                    <a:pt x="2529" y="22765"/>
                    <a:pt x="2529" y="22765"/>
                  </a:cubicBezTo>
                  <a:cubicBezTo>
                    <a:pt x="2529" y="25294"/>
                    <a:pt x="5059" y="27824"/>
                    <a:pt x="7588" y="30353"/>
                  </a:cubicBezTo>
                  <a:cubicBezTo>
                    <a:pt x="10118" y="32882"/>
                    <a:pt x="12647" y="37941"/>
                    <a:pt x="15177" y="40471"/>
                  </a:cubicBezTo>
                  <a:cubicBezTo>
                    <a:pt x="15177" y="43000"/>
                    <a:pt x="17706" y="43000"/>
                    <a:pt x="20235" y="45529"/>
                  </a:cubicBezTo>
                  <a:cubicBezTo>
                    <a:pt x="20235" y="45529"/>
                    <a:pt x="20235" y="48059"/>
                    <a:pt x="20235" y="48059"/>
                  </a:cubicBezTo>
                  <a:cubicBezTo>
                    <a:pt x="20235" y="50588"/>
                    <a:pt x="22765" y="53118"/>
                    <a:pt x="27824" y="53118"/>
                  </a:cubicBezTo>
                  <a:cubicBezTo>
                    <a:pt x="30353" y="53118"/>
                    <a:pt x="32882" y="50588"/>
                    <a:pt x="30353" y="45529"/>
                  </a:cubicBezTo>
                  <a:cubicBezTo>
                    <a:pt x="30353" y="45529"/>
                    <a:pt x="30353" y="43000"/>
                    <a:pt x="30353" y="43000"/>
                  </a:cubicBezTo>
                  <a:cubicBezTo>
                    <a:pt x="32882" y="40471"/>
                    <a:pt x="32882" y="37941"/>
                    <a:pt x="32882" y="37941"/>
                  </a:cubicBezTo>
                  <a:cubicBezTo>
                    <a:pt x="32882" y="32882"/>
                    <a:pt x="30353" y="30353"/>
                    <a:pt x="30353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D3965892-7CE1-4EB1-AFBD-046CCEAA409A}"/>
                </a:ext>
              </a:extLst>
            </p:cNvPr>
            <p:cNvSpPr/>
            <p:nvPr/>
          </p:nvSpPr>
          <p:spPr>
            <a:xfrm>
              <a:off x="11971286" y="2825342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A9B6202-8E7F-4B6A-A2DC-018393C7C3F4}"/>
                </a:ext>
              </a:extLst>
            </p:cNvPr>
            <p:cNvSpPr/>
            <p:nvPr/>
          </p:nvSpPr>
          <p:spPr>
            <a:xfrm>
              <a:off x="11976977" y="2716577"/>
              <a:ext cx="50588" cy="60705"/>
            </a:xfrm>
            <a:custGeom>
              <a:avLst/>
              <a:gdLst>
                <a:gd name="connsiteX0" fmla="*/ 15177 w 50588"/>
                <a:gd name="connsiteY0" fmla="*/ 2529 h 60705"/>
                <a:gd name="connsiteX1" fmla="*/ 5059 w 50588"/>
                <a:gd name="connsiteY1" fmla="*/ 7588 h 60705"/>
                <a:gd name="connsiteX2" fmla="*/ 2529 w 50588"/>
                <a:gd name="connsiteY2" fmla="*/ 12647 h 60705"/>
                <a:gd name="connsiteX3" fmla="*/ 0 w 50588"/>
                <a:gd name="connsiteY3" fmla="*/ 25294 h 60705"/>
                <a:gd name="connsiteX4" fmla="*/ 0 w 50588"/>
                <a:gd name="connsiteY4" fmla="*/ 35412 h 60705"/>
                <a:gd name="connsiteX5" fmla="*/ 2529 w 50588"/>
                <a:gd name="connsiteY5" fmla="*/ 45529 h 60705"/>
                <a:gd name="connsiteX6" fmla="*/ 7588 w 50588"/>
                <a:gd name="connsiteY6" fmla="*/ 53118 h 60705"/>
                <a:gd name="connsiteX7" fmla="*/ 15177 w 50588"/>
                <a:gd name="connsiteY7" fmla="*/ 58177 h 60705"/>
                <a:gd name="connsiteX8" fmla="*/ 25294 w 50588"/>
                <a:gd name="connsiteY8" fmla="*/ 60706 h 60705"/>
                <a:gd name="connsiteX9" fmla="*/ 32882 w 50588"/>
                <a:gd name="connsiteY9" fmla="*/ 60706 h 60705"/>
                <a:gd name="connsiteX10" fmla="*/ 43000 w 50588"/>
                <a:gd name="connsiteY10" fmla="*/ 53118 h 60705"/>
                <a:gd name="connsiteX11" fmla="*/ 48059 w 50588"/>
                <a:gd name="connsiteY11" fmla="*/ 48059 h 60705"/>
                <a:gd name="connsiteX12" fmla="*/ 50588 w 50588"/>
                <a:gd name="connsiteY12" fmla="*/ 35412 h 60705"/>
                <a:gd name="connsiteX13" fmla="*/ 50588 w 50588"/>
                <a:gd name="connsiteY13" fmla="*/ 25294 h 60705"/>
                <a:gd name="connsiteX14" fmla="*/ 48059 w 50588"/>
                <a:gd name="connsiteY14" fmla="*/ 15177 h 60705"/>
                <a:gd name="connsiteX15" fmla="*/ 43000 w 50588"/>
                <a:gd name="connsiteY15" fmla="*/ 7588 h 60705"/>
                <a:gd name="connsiteX16" fmla="*/ 35412 w 50588"/>
                <a:gd name="connsiteY16" fmla="*/ 2529 h 60705"/>
                <a:gd name="connsiteX17" fmla="*/ 25294 w 50588"/>
                <a:gd name="connsiteY17" fmla="*/ 0 h 60705"/>
                <a:gd name="connsiteX18" fmla="*/ 15177 w 50588"/>
                <a:gd name="connsiteY18" fmla="*/ 252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15177" y="2529"/>
                  </a:moveTo>
                  <a:cubicBezTo>
                    <a:pt x="10118" y="2529"/>
                    <a:pt x="7588" y="5059"/>
                    <a:pt x="5059" y="7588"/>
                  </a:cubicBezTo>
                  <a:lnTo>
                    <a:pt x="2529" y="12647"/>
                  </a:lnTo>
                  <a:cubicBezTo>
                    <a:pt x="0" y="15177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023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3000" y="53118"/>
                  </a:cubicBezTo>
                  <a:cubicBezTo>
                    <a:pt x="45530" y="50588"/>
                    <a:pt x="45530" y="50588"/>
                    <a:pt x="48059" y="48059"/>
                  </a:cubicBez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30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2529"/>
                    <a:pt x="17706" y="2529"/>
                    <a:pt x="1517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C17FFD1-9083-4D35-84D7-22B562FFF833}"/>
                </a:ext>
              </a:extLst>
            </p:cNvPr>
            <p:cNvSpPr/>
            <p:nvPr/>
          </p:nvSpPr>
          <p:spPr>
            <a:xfrm>
              <a:off x="11954212" y="2390283"/>
              <a:ext cx="45529" cy="48150"/>
            </a:xfrm>
            <a:custGeom>
              <a:avLst/>
              <a:gdLst>
                <a:gd name="connsiteX0" fmla="*/ 22765 w 45529"/>
                <a:gd name="connsiteY0" fmla="*/ 0 h 48150"/>
                <a:gd name="connsiteX1" fmla="*/ 22765 w 45529"/>
                <a:gd name="connsiteY1" fmla="*/ 48059 h 48150"/>
                <a:gd name="connsiteX2" fmla="*/ 22765 w 45529"/>
                <a:gd name="connsiteY2" fmla="*/ 0 h 4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150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50588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64FCCFB-1380-4A58-8DA5-815CC0543C62}"/>
                </a:ext>
              </a:extLst>
            </p:cNvPr>
            <p:cNvSpPr/>
            <p:nvPr/>
          </p:nvSpPr>
          <p:spPr>
            <a:xfrm>
              <a:off x="11704432" y="2886048"/>
              <a:ext cx="3794" cy="5058"/>
            </a:xfrm>
            <a:custGeom>
              <a:avLst/>
              <a:gdLst>
                <a:gd name="connsiteX0" fmla="*/ 1897 w 3794"/>
                <a:gd name="connsiteY0" fmla="*/ 0 h 5058"/>
                <a:gd name="connsiteX1" fmla="*/ 1897 w 3794"/>
                <a:gd name="connsiteY1" fmla="*/ 5059 h 5058"/>
                <a:gd name="connsiteX2" fmla="*/ 1897 w 3794"/>
                <a:gd name="connsiteY2" fmla="*/ 0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1897" y="0"/>
                  </a:moveTo>
                  <a:cubicBezTo>
                    <a:pt x="-632" y="0"/>
                    <a:pt x="-632" y="5059"/>
                    <a:pt x="1897" y="5059"/>
                  </a:cubicBezTo>
                  <a:cubicBezTo>
                    <a:pt x="4426" y="5059"/>
                    <a:pt x="4426" y="0"/>
                    <a:pt x="189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D4B364E-1CAC-4703-A82F-3456619CABFC}"/>
                </a:ext>
              </a:extLst>
            </p:cNvPr>
            <p:cNvSpPr/>
            <p:nvPr/>
          </p:nvSpPr>
          <p:spPr>
            <a:xfrm>
              <a:off x="11699374" y="3017578"/>
              <a:ext cx="34147" cy="35411"/>
            </a:xfrm>
            <a:custGeom>
              <a:avLst/>
              <a:gdLst>
                <a:gd name="connsiteX0" fmla="*/ 17074 w 34147"/>
                <a:gd name="connsiteY0" fmla="*/ 35412 h 35411"/>
                <a:gd name="connsiteX1" fmla="*/ 17074 w 34147"/>
                <a:gd name="connsiteY1" fmla="*/ 0 h 35411"/>
                <a:gd name="connsiteX2" fmla="*/ 17074 w 34147"/>
                <a:gd name="connsiteY2" fmla="*/ 35412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" h="35411">
                  <a:moveTo>
                    <a:pt x="17074" y="35412"/>
                  </a:moveTo>
                  <a:cubicBezTo>
                    <a:pt x="39838" y="35412"/>
                    <a:pt x="39838" y="0"/>
                    <a:pt x="17074" y="0"/>
                  </a:cubicBezTo>
                  <a:cubicBezTo>
                    <a:pt x="-5691" y="0"/>
                    <a:pt x="-5691" y="35412"/>
                    <a:pt x="17074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4DBEF51-6CDC-450D-88E5-601AF3353824}"/>
                </a:ext>
              </a:extLst>
            </p:cNvPr>
            <p:cNvSpPr/>
            <p:nvPr/>
          </p:nvSpPr>
          <p:spPr>
            <a:xfrm>
              <a:off x="11711388" y="2222652"/>
              <a:ext cx="63235" cy="43689"/>
            </a:xfrm>
            <a:custGeom>
              <a:avLst/>
              <a:gdLst>
                <a:gd name="connsiteX0" fmla="*/ 5059 w 63235"/>
                <a:gd name="connsiteY0" fmla="*/ 38631 h 43689"/>
                <a:gd name="connsiteX1" fmla="*/ 12647 w 63235"/>
                <a:gd name="connsiteY1" fmla="*/ 41160 h 43689"/>
                <a:gd name="connsiteX2" fmla="*/ 22765 w 63235"/>
                <a:gd name="connsiteY2" fmla="*/ 43689 h 43689"/>
                <a:gd name="connsiteX3" fmla="*/ 27824 w 63235"/>
                <a:gd name="connsiteY3" fmla="*/ 43689 h 43689"/>
                <a:gd name="connsiteX4" fmla="*/ 40471 w 63235"/>
                <a:gd name="connsiteY4" fmla="*/ 43689 h 43689"/>
                <a:gd name="connsiteX5" fmla="*/ 48059 w 63235"/>
                <a:gd name="connsiteY5" fmla="*/ 41160 h 43689"/>
                <a:gd name="connsiteX6" fmla="*/ 55647 w 63235"/>
                <a:gd name="connsiteY6" fmla="*/ 36101 h 43689"/>
                <a:gd name="connsiteX7" fmla="*/ 60706 w 63235"/>
                <a:gd name="connsiteY7" fmla="*/ 28513 h 43689"/>
                <a:gd name="connsiteX8" fmla="*/ 63235 w 63235"/>
                <a:gd name="connsiteY8" fmla="*/ 20925 h 43689"/>
                <a:gd name="connsiteX9" fmla="*/ 63235 w 63235"/>
                <a:gd name="connsiteY9" fmla="*/ 15866 h 43689"/>
                <a:gd name="connsiteX10" fmla="*/ 58177 w 63235"/>
                <a:gd name="connsiteY10" fmla="*/ 5748 h 43689"/>
                <a:gd name="connsiteX11" fmla="*/ 43000 w 63235"/>
                <a:gd name="connsiteY11" fmla="*/ 689 h 43689"/>
                <a:gd name="connsiteX12" fmla="*/ 30353 w 63235"/>
                <a:gd name="connsiteY12" fmla="*/ 689 h 43689"/>
                <a:gd name="connsiteX13" fmla="*/ 25294 w 63235"/>
                <a:gd name="connsiteY13" fmla="*/ 689 h 43689"/>
                <a:gd name="connsiteX14" fmla="*/ 15176 w 63235"/>
                <a:gd name="connsiteY14" fmla="*/ 3219 h 43689"/>
                <a:gd name="connsiteX15" fmla="*/ 10118 w 63235"/>
                <a:gd name="connsiteY15" fmla="*/ 5748 h 43689"/>
                <a:gd name="connsiteX16" fmla="*/ 5059 w 63235"/>
                <a:gd name="connsiteY16" fmla="*/ 10807 h 43689"/>
                <a:gd name="connsiteX17" fmla="*/ 2529 w 63235"/>
                <a:gd name="connsiteY17" fmla="*/ 15866 h 43689"/>
                <a:gd name="connsiteX18" fmla="*/ 0 w 63235"/>
                <a:gd name="connsiteY18" fmla="*/ 23454 h 43689"/>
                <a:gd name="connsiteX19" fmla="*/ 0 w 63235"/>
                <a:gd name="connsiteY19" fmla="*/ 28513 h 43689"/>
                <a:gd name="connsiteX20" fmla="*/ 2529 w 63235"/>
                <a:gd name="connsiteY20" fmla="*/ 33572 h 43689"/>
                <a:gd name="connsiteX21" fmla="*/ 5059 w 63235"/>
                <a:gd name="connsiteY21" fmla="*/ 38631 h 4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3235" h="43689">
                  <a:moveTo>
                    <a:pt x="5059" y="38631"/>
                  </a:moveTo>
                  <a:cubicBezTo>
                    <a:pt x="7588" y="41160"/>
                    <a:pt x="10118" y="41160"/>
                    <a:pt x="12647" y="41160"/>
                  </a:cubicBezTo>
                  <a:cubicBezTo>
                    <a:pt x="15176" y="41160"/>
                    <a:pt x="20235" y="41160"/>
                    <a:pt x="22765" y="43689"/>
                  </a:cubicBezTo>
                  <a:cubicBezTo>
                    <a:pt x="25294" y="43689"/>
                    <a:pt x="25294" y="43689"/>
                    <a:pt x="27824" y="43689"/>
                  </a:cubicBezTo>
                  <a:cubicBezTo>
                    <a:pt x="32882" y="43689"/>
                    <a:pt x="35412" y="43689"/>
                    <a:pt x="40471" y="43689"/>
                  </a:cubicBezTo>
                  <a:cubicBezTo>
                    <a:pt x="43000" y="43689"/>
                    <a:pt x="45530" y="43689"/>
                    <a:pt x="48059" y="41160"/>
                  </a:cubicBezTo>
                  <a:cubicBezTo>
                    <a:pt x="50588" y="41160"/>
                    <a:pt x="53118" y="38631"/>
                    <a:pt x="55647" y="36101"/>
                  </a:cubicBezTo>
                  <a:cubicBezTo>
                    <a:pt x="58177" y="33572"/>
                    <a:pt x="58177" y="31042"/>
                    <a:pt x="60706" y="28513"/>
                  </a:cubicBezTo>
                  <a:cubicBezTo>
                    <a:pt x="63235" y="25984"/>
                    <a:pt x="63235" y="23454"/>
                    <a:pt x="63235" y="20925"/>
                  </a:cubicBezTo>
                  <a:cubicBezTo>
                    <a:pt x="63235" y="18395"/>
                    <a:pt x="63235" y="18395"/>
                    <a:pt x="63235" y="15866"/>
                  </a:cubicBezTo>
                  <a:cubicBezTo>
                    <a:pt x="63235" y="13336"/>
                    <a:pt x="60706" y="8278"/>
                    <a:pt x="58177" y="5748"/>
                  </a:cubicBezTo>
                  <a:cubicBezTo>
                    <a:pt x="53118" y="3219"/>
                    <a:pt x="48059" y="-1840"/>
                    <a:pt x="43000" y="689"/>
                  </a:cubicBezTo>
                  <a:cubicBezTo>
                    <a:pt x="37941" y="689"/>
                    <a:pt x="35412" y="689"/>
                    <a:pt x="30353" y="689"/>
                  </a:cubicBezTo>
                  <a:cubicBezTo>
                    <a:pt x="27824" y="689"/>
                    <a:pt x="27824" y="689"/>
                    <a:pt x="25294" y="689"/>
                  </a:cubicBezTo>
                  <a:cubicBezTo>
                    <a:pt x="22765" y="689"/>
                    <a:pt x="17706" y="689"/>
                    <a:pt x="15176" y="3219"/>
                  </a:cubicBezTo>
                  <a:cubicBezTo>
                    <a:pt x="12647" y="3219"/>
                    <a:pt x="12647" y="5748"/>
                    <a:pt x="10118" y="5748"/>
                  </a:cubicBezTo>
                  <a:cubicBezTo>
                    <a:pt x="7588" y="5748"/>
                    <a:pt x="5059" y="8278"/>
                    <a:pt x="5059" y="10807"/>
                  </a:cubicBezTo>
                  <a:cubicBezTo>
                    <a:pt x="5059" y="10807"/>
                    <a:pt x="2529" y="13336"/>
                    <a:pt x="2529" y="15866"/>
                  </a:cubicBezTo>
                  <a:cubicBezTo>
                    <a:pt x="2529" y="18395"/>
                    <a:pt x="0" y="20925"/>
                    <a:pt x="0" y="23454"/>
                  </a:cubicBezTo>
                  <a:cubicBezTo>
                    <a:pt x="0" y="25984"/>
                    <a:pt x="0" y="25984"/>
                    <a:pt x="0" y="28513"/>
                  </a:cubicBezTo>
                  <a:cubicBezTo>
                    <a:pt x="0" y="31042"/>
                    <a:pt x="2529" y="31042"/>
                    <a:pt x="2529" y="33572"/>
                  </a:cubicBezTo>
                  <a:cubicBezTo>
                    <a:pt x="2529" y="36101"/>
                    <a:pt x="2529" y="38631"/>
                    <a:pt x="5059" y="3863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F833D28-D2BE-4A10-BFAC-365A90844227}"/>
                </a:ext>
              </a:extLst>
            </p:cNvPr>
            <p:cNvSpPr/>
            <p:nvPr/>
          </p:nvSpPr>
          <p:spPr>
            <a:xfrm>
              <a:off x="11727197" y="2445930"/>
              <a:ext cx="49323" cy="50588"/>
            </a:xfrm>
            <a:custGeom>
              <a:avLst/>
              <a:gdLst>
                <a:gd name="connsiteX0" fmla="*/ 24662 w 49323"/>
                <a:gd name="connsiteY0" fmla="*/ 0 h 50588"/>
                <a:gd name="connsiteX1" fmla="*/ 24662 w 49323"/>
                <a:gd name="connsiteY1" fmla="*/ 50588 h 50588"/>
                <a:gd name="connsiteX2" fmla="*/ 24662 w 49323"/>
                <a:gd name="connsiteY2" fmla="*/ 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0"/>
                  </a:moveTo>
                  <a:cubicBezTo>
                    <a:pt x="-8221" y="0"/>
                    <a:pt x="-8221" y="50588"/>
                    <a:pt x="24662" y="50588"/>
                  </a:cubicBezTo>
                  <a:cubicBezTo>
                    <a:pt x="57544" y="50588"/>
                    <a:pt x="57544" y="0"/>
                    <a:pt x="24662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336CEBF-C5B2-442E-923A-8F97E98F84D9}"/>
                </a:ext>
              </a:extLst>
            </p:cNvPr>
            <p:cNvSpPr/>
            <p:nvPr/>
          </p:nvSpPr>
          <p:spPr>
            <a:xfrm>
              <a:off x="11526741" y="2562283"/>
              <a:ext cx="45529" cy="48058"/>
            </a:xfrm>
            <a:custGeom>
              <a:avLst/>
              <a:gdLst>
                <a:gd name="connsiteX0" fmla="*/ 22765 w 45529"/>
                <a:gd name="connsiteY0" fmla="*/ 0 h 48058"/>
                <a:gd name="connsiteX1" fmla="*/ 22765 w 45529"/>
                <a:gd name="connsiteY1" fmla="*/ 48059 h 48058"/>
                <a:gd name="connsiteX2" fmla="*/ 22765 w 45529"/>
                <a:gd name="connsiteY2" fmla="*/ 0 h 4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29" h="48058">
                  <a:moveTo>
                    <a:pt x="22765" y="0"/>
                  </a:moveTo>
                  <a:cubicBezTo>
                    <a:pt x="-7588" y="0"/>
                    <a:pt x="-7588" y="48059"/>
                    <a:pt x="22765" y="48059"/>
                  </a:cubicBezTo>
                  <a:cubicBezTo>
                    <a:pt x="53118" y="45530"/>
                    <a:pt x="53118" y="0"/>
                    <a:pt x="2276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4A85890-B9A5-46F2-ADC1-4D86A5F0A5CC}"/>
                </a:ext>
              </a:extLst>
            </p:cNvPr>
            <p:cNvSpPr/>
            <p:nvPr/>
          </p:nvSpPr>
          <p:spPr>
            <a:xfrm>
              <a:off x="12326037" y="2342224"/>
              <a:ext cx="5058" cy="35411"/>
            </a:xfrm>
            <a:custGeom>
              <a:avLst/>
              <a:gdLst>
                <a:gd name="connsiteX0" fmla="*/ 0 w 5058"/>
                <a:gd name="connsiteY0" fmla="*/ 10118 h 35411"/>
                <a:gd name="connsiteX1" fmla="*/ 0 w 5058"/>
                <a:gd name="connsiteY1" fmla="*/ 10118 h 35411"/>
                <a:gd name="connsiteX2" fmla="*/ 0 w 5058"/>
                <a:gd name="connsiteY2" fmla="*/ 10118 h 35411"/>
                <a:gd name="connsiteX3" fmla="*/ 0 w 5058"/>
                <a:gd name="connsiteY3" fmla="*/ 17706 h 35411"/>
                <a:gd name="connsiteX4" fmla="*/ 0 w 5058"/>
                <a:gd name="connsiteY4" fmla="*/ 17706 h 35411"/>
                <a:gd name="connsiteX5" fmla="*/ 0 w 5058"/>
                <a:gd name="connsiteY5" fmla="*/ 25294 h 35411"/>
                <a:gd name="connsiteX6" fmla="*/ 2529 w 5058"/>
                <a:gd name="connsiteY6" fmla="*/ 30353 h 35411"/>
                <a:gd name="connsiteX7" fmla="*/ 2529 w 5058"/>
                <a:gd name="connsiteY7" fmla="*/ 30353 h 35411"/>
                <a:gd name="connsiteX8" fmla="*/ 2529 w 5058"/>
                <a:gd name="connsiteY8" fmla="*/ 30353 h 35411"/>
                <a:gd name="connsiteX9" fmla="*/ 5059 w 5058"/>
                <a:gd name="connsiteY9" fmla="*/ 35412 h 35411"/>
                <a:gd name="connsiteX10" fmla="*/ 5059 w 5058"/>
                <a:gd name="connsiteY10" fmla="*/ 0 h 35411"/>
                <a:gd name="connsiteX11" fmla="*/ 0 w 5058"/>
                <a:gd name="connsiteY11" fmla="*/ 10118 h 3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8" h="35411">
                  <a:moveTo>
                    <a:pt x="0" y="10118"/>
                  </a:moveTo>
                  <a:cubicBezTo>
                    <a:pt x="0" y="10118"/>
                    <a:pt x="0" y="10118"/>
                    <a:pt x="0" y="10118"/>
                  </a:cubicBezTo>
                  <a:cubicBezTo>
                    <a:pt x="0" y="10118"/>
                    <a:pt x="0" y="10118"/>
                    <a:pt x="0" y="10118"/>
                  </a:cubicBezTo>
                  <a:cubicBezTo>
                    <a:pt x="0" y="12647"/>
                    <a:pt x="0" y="15177"/>
                    <a:pt x="0" y="17706"/>
                  </a:cubicBezTo>
                  <a:cubicBezTo>
                    <a:pt x="0" y="17706"/>
                    <a:pt x="0" y="17706"/>
                    <a:pt x="0" y="1770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5294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2529" y="30353"/>
                    <a:pt x="2529" y="30353"/>
                    <a:pt x="2529" y="30353"/>
                  </a:cubicBezTo>
                  <a:cubicBezTo>
                    <a:pt x="5059" y="32882"/>
                    <a:pt x="5059" y="32882"/>
                    <a:pt x="5059" y="35412"/>
                  </a:cubicBezTo>
                  <a:lnTo>
                    <a:pt x="5059" y="0"/>
                  </a:lnTo>
                  <a:cubicBezTo>
                    <a:pt x="2529" y="2529"/>
                    <a:pt x="0" y="7588"/>
                    <a:pt x="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DDB201-ED92-44EB-986B-2892612D51ED}"/>
                </a:ext>
              </a:extLst>
            </p:cNvPr>
            <p:cNvSpPr/>
            <p:nvPr/>
          </p:nvSpPr>
          <p:spPr>
            <a:xfrm>
              <a:off x="11377505" y="2758453"/>
              <a:ext cx="63235" cy="71947"/>
            </a:xfrm>
            <a:custGeom>
              <a:avLst/>
              <a:gdLst>
                <a:gd name="connsiteX0" fmla="*/ 55647 w 63235"/>
                <a:gd name="connsiteY0" fmla="*/ 66889 h 71947"/>
                <a:gd name="connsiteX1" fmla="*/ 60706 w 63235"/>
                <a:gd name="connsiteY1" fmla="*/ 61830 h 71947"/>
                <a:gd name="connsiteX2" fmla="*/ 63235 w 63235"/>
                <a:gd name="connsiteY2" fmla="*/ 51713 h 71947"/>
                <a:gd name="connsiteX3" fmla="*/ 63235 w 63235"/>
                <a:gd name="connsiteY3" fmla="*/ 41595 h 71947"/>
                <a:gd name="connsiteX4" fmla="*/ 63235 w 63235"/>
                <a:gd name="connsiteY4" fmla="*/ 39065 h 71947"/>
                <a:gd name="connsiteX5" fmla="*/ 63235 w 63235"/>
                <a:gd name="connsiteY5" fmla="*/ 39065 h 71947"/>
                <a:gd name="connsiteX6" fmla="*/ 63235 w 63235"/>
                <a:gd name="connsiteY6" fmla="*/ 34007 h 71947"/>
                <a:gd name="connsiteX7" fmla="*/ 60706 w 63235"/>
                <a:gd name="connsiteY7" fmla="*/ 26418 h 71947"/>
                <a:gd name="connsiteX8" fmla="*/ 60706 w 63235"/>
                <a:gd name="connsiteY8" fmla="*/ 26418 h 71947"/>
                <a:gd name="connsiteX9" fmla="*/ 60706 w 63235"/>
                <a:gd name="connsiteY9" fmla="*/ 26418 h 71947"/>
                <a:gd name="connsiteX10" fmla="*/ 58177 w 63235"/>
                <a:gd name="connsiteY10" fmla="*/ 21360 h 71947"/>
                <a:gd name="connsiteX11" fmla="*/ 53118 w 63235"/>
                <a:gd name="connsiteY11" fmla="*/ 11242 h 71947"/>
                <a:gd name="connsiteX12" fmla="*/ 43000 w 63235"/>
                <a:gd name="connsiteY12" fmla="*/ 6183 h 71947"/>
                <a:gd name="connsiteX13" fmla="*/ 32882 w 63235"/>
                <a:gd name="connsiteY13" fmla="*/ 1124 h 71947"/>
                <a:gd name="connsiteX14" fmla="*/ 22765 w 63235"/>
                <a:gd name="connsiteY14" fmla="*/ 1124 h 71947"/>
                <a:gd name="connsiteX15" fmla="*/ 12647 w 63235"/>
                <a:gd name="connsiteY15" fmla="*/ 3654 h 71947"/>
                <a:gd name="connsiteX16" fmla="*/ 7588 w 63235"/>
                <a:gd name="connsiteY16" fmla="*/ 8712 h 71947"/>
                <a:gd name="connsiteX17" fmla="*/ 0 w 63235"/>
                <a:gd name="connsiteY17" fmla="*/ 21360 h 71947"/>
                <a:gd name="connsiteX18" fmla="*/ 0 w 63235"/>
                <a:gd name="connsiteY18" fmla="*/ 28948 h 71947"/>
                <a:gd name="connsiteX19" fmla="*/ 2529 w 63235"/>
                <a:gd name="connsiteY19" fmla="*/ 41595 h 71947"/>
                <a:gd name="connsiteX20" fmla="*/ 7588 w 63235"/>
                <a:gd name="connsiteY20" fmla="*/ 49183 h 71947"/>
                <a:gd name="connsiteX21" fmla="*/ 10118 w 63235"/>
                <a:gd name="connsiteY21" fmla="*/ 54242 h 71947"/>
                <a:gd name="connsiteX22" fmla="*/ 12647 w 63235"/>
                <a:gd name="connsiteY22" fmla="*/ 56771 h 71947"/>
                <a:gd name="connsiteX23" fmla="*/ 17706 w 63235"/>
                <a:gd name="connsiteY23" fmla="*/ 61830 h 71947"/>
                <a:gd name="connsiteX24" fmla="*/ 20235 w 63235"/>
                <a:gd name="connsiteY24" fmla="*/ 64360 h 71947"/>
                <a:gd name="connsiteX25" fmla="*/ 22765 w 63235"/>
                <a:gd name="connsiteY25" fmla="*/ 66889 h 71947"/>
                <a:gd name="connsiteX26" fmla="*/ 27824 w 63235"/>
                <a:gd name="connsiteY26" fmla="*/ 69418 h 71947"/>
                <a:gd name="connsiteX27" fmla="*/ 37941 w 63235"/>
                <a:gd name="connsiteY27" fmla="*/ 71948 h 71947"/>
                <a:gd name="connsiteX28" fmla="*/ 45530 w 63235"/>
                <a:gd name="connsiteY28" fmla="*/ 71948 h 71947"/>
                <a:gd name="connsiteX29" fmla="*/ 55647 w 63235"/>
                <a:gd name="connsiteY29" fmla="*/ 69418 h 71947"/>
                <a:gd name="connsiteX30" fmla="*/ 55647 w 63235"/>
                <a:gd name="connsiteY30" fmla="*/ 66889 h 7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35" h="71947">
                  <a:moveTo>
                    <a:pt x="55647" y="66889"/>
                  </a:moveTo>
                  <a:cubicBezTo>
                    <a:pt x="58177" y="64360"/>
                    <a:pt x="58177" y="64360"/>
                    <a:pt x="60706" y="61830"/>
                  </a:cubicBezTo>
                  <a:cubicBezTo>
                    <a:pt x="63235" y="59301"/>
                    <a:pt x="63235" y="56771"/>
                    <a:pt x="63235" y="51713"/>
                  </a:cubicBezTo>
                  <a:cubicBezTo>
                    <a:pt x="63235" y="49183"/>
                    <a:pt x="63235" y="44124"/>
                    <a:pt x="63235" y="41595"/>
                  </a:cubicBezTo>
                  <a:cubicBezTo>
                    <a:pt x="63235" y="41595"/>
                    <a:pt x="63235" y="39065"/>
                    <a:pt x="63235" y="39065"/>
                  </a:cubicBezTo>
                  <a:cubicBezTo>
                    <a:pt x="63235" y="39065"/>
                    <a:pt x="63235" y="39065"/>
                    <a:pt x="63235" y="39065"/>
                  </a:cubicBezTo>
                  <a:cubicBezTo>
                    <a:pt x="63235" y="36536"/>
                    <a:pt x="63235" y="36536"/>
                    <a:pt x="63235" y="34007"/>
                  </a:cubicBezTo>
                  <a:cubicBezTo>
                    <a:pt x="63235" y="31477"/>
                    <a:pt x="60706" y="2894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6418"/>
                    <a:pt x="60706" y="26418"/>
                    <a:pt x="60706" y="26418"/>
                  </a:cubicBezTo>
                  <a:cubicBezTo>
                    <a:pt x="60706" y="23889"/>
                    <a:pt x="58177" y="23889"/>
                    <a:pt x="58177" y="21360"/>
                  </a:cubicBezTo>
                  <a:cubicBezTo>
                    <a:pt x="55647" y="18830"/>
                    <a:pt x="55647" y="16301"/>
                    <a:pt x="53118" y="11242"/>
                  </a:cubicBezTo>
                  <a:cubicBezTo>
                    <a:pt x="48059" y="11242"/>
                    <a:pt x="45530" y="8712"/>
                    <a:pt x="43000" y="6183"/>
                  </a:cubicBezTo>
                  <a:cubicBezTo>
                    <a:pt x="40471" y="3654"/>
                    <a:pt x="37941" y="1124"/>
                    <a:pt x="32882" y="1124"/>
                  </a:cubicBezTo>
                  <a:cubicBezTo>
                    <a:pt x="30353" y="1124"/>
                    <a:pt x="25294" y="-1405"/>
                    <a:pt x="22765" y="1124"/>
                  </a:cubicBezTo>
                  <a:cubicBezTo>
                    <a:pt x="20235" y="1124"/>
                    <a:pt x="15177" y="1124"/>
                    <a:pt x="12647" y="3654"/>
                  </a:cubicBezTo>
                  <a:cubicBezTo>
                    <a:pt x="10118" y="6183"/>
                    <a:pt x="10118" y="6183"/>
                    <a:pt x="7588" y="8712"/>
                  </a:cubicBezTo>
                  <a:cubicBezTo>
                    <a:pt x="5059" y="11242"/>
                    <a:pt x="2529" y="16301"/>
                    <a:pt x="0" y="21360"/>
                  </a:cubicBezTo>
                  <a:cubicBezTo>
                    <a:pt x="0" y="23889"/>
                    <a:pt x="0" y="26418"/>
                    <a:pt x="0" y="28948"/>
                  </a:cubicBezTo>
                  <a:cubicBezTo>
                    <a:pt x="0" y="34007"/>
                    <a:pt x="0" y="39065"/>
                    <a:pt x="2529" y="41595"/>
                  </a:cubicBezTo>
                  <a:lnTo>
                    <a:pt x="7588" y="49183"/>
                  </a:lnTo>
                  <a:cubicBezTo>
                    <a:pt x="7588" y="51713"/>
                    <a:pt x="10118" y="51713"/>
                    <a:pt x="10118" y="54242"/>
                  </a:cubicBezTo>
                  <a:cubicBezTo>
                    <a:pt x="10118" y="54242"/>
                    <a:pt x="10118" y="56771"/>
                    <a:pt x="12647" y="56771"/>
                  </a:cubicBezTo>
                  <a:cubicBezTo>
                    <a:pt x="15177" y="59301"/>
                    <a:pt x="15177" y="59301"/>
                    <a:pt x="17706" y="61830"/>
                  </a:cubicBezTo>
                  <a:cubicBezTo>
                    <a:pt x="17706" y="61830"/>
                    <a:pt x="20235" y="61830"/>
                    <a:pt x="20235" y="64360"/>
                  </a:cubicBezTo>
                  <a:cubicBezTo>
                    <a:pt x="20235" y="64360"/>
                    <a:pt x="22765" y="66889"/>
                    <a:pt x="22765" y="66889"/>
                  </a:cubicBezTo>
                  <a:cubicBezTo>
                    <a:pt x="25294" y="66889"/>
                    <a:pt x="25294" y="69418"/>
                    <a:pt x="27824" y="69418"/>
                  </a:cubicBezTo>
                  <a:cubicBezTo>
                    <a:pt x="30353" y="71948"/>
                    <a:pt x="32882" y="71948"/>
                    <a:pt x="37941" y="71948"/>
                  </a:cubicBezTo>
                  <a:cubicBezTo>
                    <a:pt x="40471" y="71948"/>
                    <a:pt x="43000" y="71948"/>
                    <a:pt x="45530" y="71948"/>
                  </a:cubicBezTo>
                  <a:cubicBezTo>
                    <a:pt x="48059" y="71948"/>
                    <a:pt x="50588" y="71948"/>
                    <a:pt x="55647" y="69418"/>
                  </a:cubicBezTo>
                  <a:cubicBezTo>
                    <a:pt x="53118" y="69418"/>
                    <a:pt x="53118" y="69418"/>
                    <a:pt x="55647" y="6688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1FD73C9C-B2E8-4CDE-9674-EC0963FC47A4}"/>
                </a:ext>
              </a:extLst>
            </p:cNvPr>
            <p:cNvSpPr/>
            <p:nvPr/>
          </p:nvSpPr>
          <p:spPr>
            <a:xfrm>
              <a:off x="11351579" y="3088321"/>
              <a:ext cx="55014" cy="55727"/>
            </a:xfrm>
            <a:custGeom>
              <a:avLst/>
              <a:gdLst>
                <a:gd name="connsiteX0" fmla="*/ 28456 w 55014"/>
                <a:gd name="connsiteY0" fmla="*/ 55727 h 55727"/>
                <a:gd name="connsiteX1" fmla="*/ 28456 w 55014"/>
                <a:gd name="connsiteY1" fmla="*/ 80 h 55727"/>
                <a:gd name="connsiteX2" fmla="*/ 28456 w 55014"/>
                <a:gd name="connsiteY2" fmla="*/ 55727 h 5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14" h="55727">
                  <a:moveTo>
                    <a:pt x="28456" y="55727"/>
                  </a:moveTo>
                  <a:cubicBezTo>
                    <a:pt x="63868" y="55727"/>
                    <a:pt x="63868" y="80"/>
                    <a:pt x="28456" y="80"/>
                  </a:cubicBezTo>
                  <a:cubicBezTo>
                    <a:pt x="-9485" y="-2449"/>
                    <a:pt x="-9485" y="55727"/>
                    <a:pt x="28456" y="5572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8049B085-F226-4A34-838F-5EA45A271101}"/>
                </a:ext>
              </a:extLst>
            </p:cNvPr>
            <p:cNvSpPr/>
            <p:nvPr/>
          </p:nvSpPr>
          <p:spPr>
            <a:xfrm>
              <a:off x="11347152" y="3245225"/>
              <a:ext cx="70823" cy="63235"/>
            </a:xfrm>
            <a:custGeom>
              <a:avLst/>
              <a:gdLst>
                <a:gd name="connsiteX0" fmla="*/ 5059 w 70823"/>
                <a:gd name="connsiteY0" fmla="*/ 40471 h 63235"/>
                <a:gd name="connsiteX1" fmla="*/ 7588 w 70823"/>
                <a:gd name="connsiteY1" fmla="*/ 45529 h 63235"/>
                <a:gd name="connsiteX2" fmla="*/ 7588 w 70823"/>
                <a:gd name="connsiteY2" fmla="*/ 45529 h 63235"/>
                <a:gd name="connsiteX3" fmla="*/ 12647 w 70823"/>
                <a:gd name="connsiteY3" fmla="*/ 53118 h 63235"/>
                <a:gd name="connsiteX4" fmla="*/ 20235 w 70823"/>
                <a:gd name="connsiteY4" fmla="*/ 58177 h 63235"/>
                <a:gd name="connsiteX5" fmla="*/ 20235 w 70823"/>
                <a:gd name="connsiteY5" fmla="*/ 58177 h 63235"/>
                <a:gd name="connsiteX6" fmla="*/ 27824 w 70823"/>
                <a:gd name="connsiteY6" fmla="*/ 60706 h 63235"/>
                <a:gd name="connsiteX7" fmla="*/ 37941 w 70823"/>
                <a:gd name="connsiteY7" fmla="*/ 63235 h 63235"/>
                <a:gd name="connsiteX8" fmla="*/ 40471 w 70823"/>
                <a:gd name="connsiteY8" fmla="*/ 63235 h 63235"/>
                <a:gd name="connsiteX9" fmla="*/ 40471 w 70823"/>
                <a:gd name="connsiteY9" fmla="*/ 63235 h 63235"/>
                <a:gd name="connsiteX10" fmla="*/ 48059 w 70823"/>
                <a:gd name="connsiteY10" fmla="*/ 63235 h 63235"/>
                <a:gd name="connsiteX11" fmla="*/ 48059 w 70823"/>
                <a:gd name="connsiteY11" fmla="*/ 63235 h 63235"/>
                <a:gd name="connsiteX12" fmla="*/ 48059 w 70823"/>
                <a:gd name="connsiteY12" fmla="*/ 63235 h 63235"/>
                <a:gd name="connsiteX13" fmla="*/ 55647 w 70823"/>
                <a:gd name="connsiteY13" fmla="*/ 60706 h 63235"/>
                <a:gd name="connsiteX14" fmla="*/ 55647 w 70823"/>
                <a:gd name="connsiteY14" fmla="*/ 60706 h 63235"/>
                <a:gd name="connsiteX15" fmla="*/ 63235 w 70823"/>
                <a:gd name="connsiteY15" fmla="*/ 55647 h 63235"/>
                <a:gd name="connsiteX16" fmla="*/ 63235 w 70823"/>
                <a:gd name="connsiteY16" fmla="*/ 55647 h 63235"/>
                <a:gd name="connsiteX17" fmla="*/ 68294 w 70823"/>
                <a:gd name="connsiteY17" fmla="*/ 48059 h 63235"/>
                <a:gd name="connsiteX18" fmla="*/ 68294 w 70823"/>
                <a:gd name="connsiteY18" fmla="*/ 48059 h 63235"/>
                <a:gd name="connsiteX19" fmla="*/ 70824 w 70823"/>
                <a:gd name="connsiteY19" fmla="*/ 40471 h 63235"/>
                <a:gd name="connsiteX20" fmla="*/ 70824 w 70823"/>
                <a:gd name="connsiteY20" fmla="*/ 40471 h 63235"/>
                <a:gd name="connsiteX21" fmla="*/ 70824 w 70823"/>
                <a:gd name="connsiteY21" fmla="*/ 40471 h 63235"/>
                <a:gd name="connsiteX22" fmla="*/ 70824 w 70823"/>
                <a:gd name="connsiteY22" fmla="*/ 40471 h 63235"/>
                <a:gd name="connsiteX23" fmla="*/ 70824 w 70823"/>
                <a:gd name="connsiteY23" fmla="*/ 32882 h 63235"/>
                <a:gd name="connsiteX24" fmla="*/ 70824 w 70823"/>
                <a:gd name="connsiteY24" fmla="*/ 32882 h 63235"/>
                <a:gd name="connsiteX25" fmla="*/ 70824 w 70823"/>
                <a:gd name="connsiteY25" fmla="*/ 25294 h 63235"/>
                <a:gd name="connsiteX26" fmla="*/ 70824 w 70823"/>
                <a:gd name="connsiteY26" fmla="*/ 25294 h 63235"/>
                <a:gd name="connsiteX27" fmla="*/ 70824 w 70823"/>
                <a:gd name="connsiteY27" fmla="*/ 25294 h 63235"/>
                <a:gd name="connsiteX28" fmla="*/ 68294 w 70823"/>
                <a:gd name="connsiteY28" fmla="*/ 17706 h 63235"/>
                <a:gd name="connsiteX29" fmla="*/ 63235 w 70823"/>
                <a:gd name="connsiteY29" fmla="*/ 10118 h 63235"/>
                <a:gd name="connsiteX30" fmla="*/ 50588 w 70823"/>
                <a:gd name="connsiteY30" fmla="*/ 2529 h 63235"/>
                <a:gd name="connsiteX31" fmla="*/ 43000 w 70823"/>
                <a:gd name="connsiteY31" fmla="*/ 2529 h 63235"/>
                <a:gd name="connsiteX32" fmla="*/ 37941 w 70823"/>
                <a:gd name="connsiteY32" fmla="*/ 0 h 63235"/>
                <a:gd name="connsiteX33" fmla="*/ 25294 w 70823"/>
                <a:gd name="connsiteY33" fmla="*/ 0 h 63235"/>
                <a:gd name="connsiteX34" fmla="*/ 15177 w 70823"/>
                <a:gd name="connsiteY34" fmla="*/ 5059 h 63235"/>
                <a:gd name="connsiteX35" fmla="*/ 7588 w 70823"/>
                <a:gd name="connsiteY35" fmla="*/ 15176 h 63235"/>
                <a:gd name="connsiteX36" fmla="*/ 0 w 70823"/>
                <a:gd name="connsiteY36" fmla="*/ 27824 h 63235"/>
                <a:gd name="connsiteX37" fmla="*/ 0 w 70823"/>
                <a:gd name="connsiteY37" fmla="*/ 27824 h 63235"/>
                <a:gd name="connsiteX38" fmla="*/ 2529 w 70823"/>
                <a:gd name="connsiteY38" fmla="*/ 37941 h 63235"/>
                <a:gd name="connsiteX39" fmla="*/ 5059 w 70823"/>
                <a:gd name="connsiteY39" fmla="*/ 40471 h 63235"/>
                <a:gd name="connsiteX40" fmla="*/ 27824 w 70823"/>
                <a:gd name="connsiteY40" fmla="*/ 2529 h 63235"/>
                <a:gd name="connsiteX41" fmla="*/ 27824 w 70823"/>
                <a:gd name="connsiteY41" fmla="*/ 2529 h 63235"/>
                <a:gd name="connsiteX42" fmla="*/ 27824 w 70823"/>
                <a:gd name="connsiteY42" fmla="*/ 2529 h 63235"/>
                <a:gd name="connsiteX43" fmla="*/ 27824 w 70823"/>
                <a:gd name="connsiteY43" fmla="*/ 2529 h 63235"/>
                <a:gd name="connsiteX44" fmla="*/ 17706 w 70823"/>
                <a:gd name="connsiteY44" fmla="*/ 12647 h 63235"/>
                <a:gd name="connsiteX45" fmla="*/ 22765 w 70823"/>
                <a:gd name="connsiteY45" fmla="*/ 7588 h 63235"/>
                <a:gd name="connsiteX46" fmla="*/ 17706 w 70823"/>
                <a:gd name="connsiteY46" fmla="*/ 17706 h 63235"/>
                <a:gd name="connsiteX47" fmla="*/ 17706 w 70823"/>
                <a:gd name="connsiteY47" fmla="*/ 12647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70823" h="63235">
                  <a:moveTo>
                    <a:pt x="5059" y="40471"/>
                  </a:moveTo>
                  <a:cubicBezTo>
                    <a:pt x="5059" y="40471"/>
                    <a:pt x="7588" y="43000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10118" y="48059"/>
                    <a:pt x="10118" y="50588"/>
                    <a:pt x="12647" y="53118"/>
                  </a:cubicBezTo>
                  <a:cubicBezTo>
                    <a:pt x="15177" y="55647"/>
                    <a:pt x="17706" y="58177"/>
                    <a:pt x="20235" y="58177"/>
                  </a:cubicBezTo>
                  <a:cubicBezTo>
                    <a:pt x="20235" y="58177"/>
                    <a:pt x="20235" y="58177"/>
                    <a:pt x="20235" y="58177"/>
                  </a:cubicBezTo>
                  <a:cubicBezTo>
                    <a:pt x="20235" y="58177"/>
                    <a:pt x="25294" y="60706"/>
                    <a:pt x="27824" y="60706"/>
                  </a:cubicBezTo>
                  <a:cubicBezTo>
                    <a:pt x="30353" y="60706"/>
                    <a:pt x="37941" y="63235"/>
                    <a:pt x="37941" y="63235"/>
                  </a:cubicBezTo>
                  <a:cubicBezTo>
                    <a:pt x="37941" y="63235"/>
                    <a:pt x="37941" y="63235"/>
                    <a:pt x="40471" y="63235"/>
                  </a:cubicBezTo>
                  <a:cubicBezTo>
                    <a:pt x="40471" y="63235"/>
                    <a:pt x="40471" y="63235"/>
                    <a:pt x="40471" y="63235"/>
                  </a:cubicBezTo>
                  <a:cubicBezTo>
                    <a:pt x="43000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48059" y="63235"/>
                    <a:pt x="48059" y="63235"/>
                    <a:pt x="48059" y="63235"/>
                  </a:cubicBezTo>
                  <a:cubicBezTo>
                    <a:pt x="50588" y="63235"/>
                    <a:pt x="53118" y="60706"/>
                    <a:pt x="55647" y="60706"/>
                  </a:cubicBezTo>
                  <a:cubicBezTo>
                    <a:pt x="55647" y="60706"/>
                    <a:pt x="55647" y="60706"/>
                    <a:pt x="55647" y="60706"/>
                  </a:cubicBezTo>
                  <a:cubicBezTo>
                    <a:pt x="55647" y="60706"/>
                    <a:pt x="63235" y="55647"/>
                    <a:pt x="63235" y="55647"/>
                  </a:cubicBezTo>
                  <a:cubicBezTo>
                    <a:pt x="63235" y="55647"/>
                    <a:pt x="63235" y="55647"/>
                    <a:pt x="63235" y="55647"/>
                  </a:cubicBezTo>
                  <a:cubicBezTo>
                    <a:pt x="63235" y="58177"/>
                    <a:pt x="68294" y="50588"/>
                    <a:pt x="68294" y="48059"/>
                  </a:cubicBezTo>
                  <a:cubicBezTo>
                    <a:pt x="68294" y="48059"/>
                    <a:pt x="68294" y="48059"/>
                    <a:pt x="68294" y="48059"/>
                  </a:cubicBezTo>
                  <a:cubicBezTo>
                    <a:pt x="68294" y="48059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40471"/>
                    <a:pt x="70824" y="40471"/>
                    <a:pt x="70824" y="40471"/>
                  </a:cubicBezTo>
                  <a:cubicBezTo>
                    <a:pt x="70824" y="37941"/>
                    <a:pt x="70824" y="35412"/>
                    <a:pt x="70824" y="32882"/>
                  </a:cubicBezTo>
                  <a:cubicBezTo>
                    <a:pt x="70824" y="32882"/>
                    <a:pt x="70824" y="32882"/>
                    <a:pt x="70824" y="32882"/>
                  </a:cubicBezTo>
                  <a:cubicBezTo>
                    <a:pt x="70824" y="30353"/>
                    <a:pt x="70824" y="2782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70824" y="25294"/>
                    <a:pt x="70824" y="25294"/>
                  </a:cubicBezTo>
                  <a:cubicBezTo>
                    <a:pt x="70824" y="25294"/>
                    <a:pt x="68294" y="17706"/>
                    <a:pt x="68294" y="17706"/>
                  </a:cubicBezTo>
                  <a:cubicBezTo>
                    <a:pt x="65765" y="15176"/>
                    <a:pt x="65765" y="12647"/>
                    <a:pt x="63235" y="10118"/>
                  </a:cubicBezTo>
                  <a:cubicBezTo>
                    <a:pt x="60706" y="7588"/>
                    <a:pt x="55647" y="5059"/>
                    <a:pt x="50588" y="2529"/>
                  </a:cubicBezTo>
                  <a:cubicBezTo>
                    <a:pt x="48059" y="2529"/>
                    <a:pt x="45530" y="2529"/>
                    <a:pt x="43000" y="2529"/>
                  </a:cubicBezTo>
                  <a:cubicBezTo>
                    <a:pt x="40471" y="2529"/>
                    <a:pt x="37941" y="0"/>
                    <a:pt x="37941" y="0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0235" y="0"/>
                    <a:pt x="17706" y="2529"/>
                    <a:pt x="15177" y="5059"/>
                  </a:cubicBezTo>
                  <a:cubicBezTo>
                    <a:pt x="12647" y="7588"/>
                    <a:pt x="7588" y="10118"/>
                    <a:pt x="7588" y="15176"/>
                  </a:cubicBezTo>
                  <a:cubicBezTo>
                    <a:pt x="2529" y="15176"/>
                    <a:pt x="0" y="22765"/>
                    <a:pt x="0" y="27824"/>
                  </a:cubicBezTo>
                  <a:cubicBezTo>
                    <a:pt x="0" y="27824"/>
                    <a:pt x="0" y="27824"/>
                    <a:pt x="0" y="27824"/>
                  </a:cubicBezTo>
                  <a:cubicBezTo>
                    <a:pt x="0" y="30353"/>
                    <a:pt x="0" y="35412"/>
                    <a:pt x="2529" y="37941"/>
                  </a:cubicBezTo>
                  <a:cubicBezTo>
                    <a:pt x="2529" y="37941"/>
                    <a:pt x="2529" y="40471"/>
                    <a:pt x="5059" y="40471"/>
                  </a:cubicBezTo>
                  <a:close/>
                  <a:moveTo>
                    <a:pt x="27824" y="2529"/>
                  </a:moveTo>
                  <a:cubicBezTo>
                    <a:pt x="27824" y="2529"/>
                    <a:pt x="27824" y="2529"/>
                    <a:pt x="27824" y="2529"/>
                  </a:cubicBezTo>
                  <a:cubicBezTo>
                    <a:pt x="27824" y="2529"/>
                    <a:pt x="27824" y="2529"/>
                    <a:pt x="27824" y="2529"/>
                  </a:cubicBezTo>
                  <a:cubicBezTo>
                    <a:pt x="25294" y="2529"/>
                    <a:pt x="27824" y="2529"/>
                    <a:pt x="27824" y="2529"/>
                  </a:cubicBezTo>
                  <a:close/>
                  <a:moveTo>
                    <a:pt x="17706" y="12647"/>
                  </a:moveTo>
                  <a:cubicBezTo>
                    <a:pt x="20235" y="10118"/>
                    <a:pt x="20235" y="10118"/>
                    <a:pt x="22765" y="7588"/>
                  </a:cubicBezTo>
                  <a:cubicBezTo>
                    <a:pt x="20235" y="10118"/>
                    <a:pt x="17706" y="15176"/>
                    <a:pt x="17706" y="17706"/>
                  </a:cubicBezTo>
                  <a:lnTo>
                    <a:pt x="17706" y="12647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C5197C2-26A2-4433-B70B-1B18BAF4BB13}"/>
                </a:ext>
              </a:extLst>
            </p:cNvPr>
            <p:cNvSpPr/>
            <p:nvPr/>
          </p:nvSpPr>
          <p:spPr>
            <a:xfrm>
              <a:off x="12320346" y="3040343"/>
              <a:ext cx="10750" cy="12647"/>
            </a:xfrm>
            <a:custGeom>
              <a:avLst/>
              <a:gdLst>
                <a:gd name="connsiteX0" fmla="*/ 5691 w 10750"/>
                <a:gd name="connsiteY0" fmla="*/ 0 h 12647"/>
                <a:gd name="connsiteX1" fmla="*/ 5691 w 10750"/>
                <a:gd name="connsiteY1" fmla="*/ 12647 h 12647"/>
                <a:gd name="connsiteX2" fmla="*/ 10750 w 10750"/>
                <a:gd name="connsiteY2" fmla="*/ 7588 h 12647"/>
                <a:gd name="connsiteX3" fmla="*/ 10750 w 10750"/>
                <a:gd name="connsiteY3" fmla="*/ 7588 h 12647"/>
                <a:gd name="connsiteX4" fmla="*/ 5691 w 10750"/>
                <a:gd name="connsiteY4" fmla="*/ 0 h 1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50" h="12647">
                  <a:moveTo>
                    <a:pt x="5691" y="0"/>
                  </a:moveTo>
                  <a:cubicBezTo>
                    <a:pt x="-1897" y="0"/>
                    <a:pt x="-1897" y="12647"/>
                    <a:pt x="5691" y="12647"/>
                  </a:cubicBezTo>
                  <a:cubicBezTo>
                    <a:pt x="8221" y="12647"/>
                    <a:pt x="10750" y="10118"/>
                    <a:pt x="10750" y="7588"/>
                  </a:cubicBezTo>
                  <a:lnTo>
                    <a:pt x="10750" y="7588"/>
                  </a:lnTo>
                  <a:cubicBezTo>
                    <a:pt x="10750" y="2529"/>
                    <a:pt x="10750" y="0"/>
                    <a:pt x="569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21DEDBC1-9D23-4553-8B9D-ADD4A044568D}"/>
                </a:ext>
              </a:extLst>
            </p:cNvPr>
            <p:cNvSpPr/>
            <p:nvPr/>
          </p:nvSpPr>
          <p:spPr>
            <a:xfrm>
              <a:off x="11933977" y="2278988"/>
              <a:ext cx="40470" cy="58176"/>
            </a:xfrm>
            <a:custGeom>
              <a:avLst/>
              <a:gdLst>
                <a:gd name="connsiteX0" fmla="*/ 40471 w 40470"/>
                <a:gd name="connsiteY0" fmla="*/ 15177 h 58176"/>
                <a:gd name="connsiteX1" fmla="*/ 35412 w 40470"/>
                <a:gd name="connsiteY1" fmla="*/ 7588 h 58176"/>
                <a:gd name="connsiteX2" fmla="*/ 27824 w 40470"/>
                <a:gd name="connsiteY2" fmla="*/ 2529 h 58176"/>
                <a:gd name="connsiteX3" fmla="*/ 20235 w 40470"/>
                <a:gd name="connsiteY3" fmla="*/ 0 h 58176"/>
                <a:gd name="connsiteX4" fmla="*/ 15177 w 40470"/>
                <a:gd name="connsiteY4" fmla="*/ 0 h 58176"/>
                <a:gd name="connsiteX5" fmla="*/ 5059 w 40470"/>
                <a:gd name="connsiteY5" fmla="*/ 5059 h 58176"/>
                <a:gd name="connsiteX6" fmla="*/ 2529 w 40470"/>
                <a:gd name="connsiteY6" fmla="*/ 10118 h 58176"/>
                <a:gd name="connsiteX7" fmla="*/ 0 w 40470"/>
                <a:gd name="connsiteY7" fmla="*/ 20235 h 58176"/>
                <a:gd name="connsiteX8" fmla="*/ 0 w 40470"/>
                <a:gd name="connsiteY8" fmla="*/ 30353 h 58176"/>
                <a:gd name="connsiteX9" fmla="*/ 2529 w 40470"/>
                <a:gd name="connsiteY9" fmla="*/ 37941 h 58176"/>
                <a:gd name="connsiteX10" fmla="*/ 7588 w 40470"/>
                <a:gd name="connsiteY10" fmla="*/ 45530 h 58176"/>
                <a:gd name="connsiteX11" fmla="*/ 15177 w 40470"/>
                <a:gd name="connsiteY11" fmla="*/ 50588 h 58176"/>
                <a:gd name="connsiteX12" fmla="*/ 20235 w 40470"/>
                <a:gd name="connsiteY12" fmla="*/ 58177 h 58176"/>
                <a:gd name="connsiteX13" fmla="*/ 25294 w 40470"/>
                <a:gd name="connsiteY13" fmla="*/ 58177 h 58176"/>
                <a:gd name="connsiteX14" fmla="*/ 35412 w 40470"/>
                <a:gd name="connsiteY14" fmla="*/ 53118 h 58176"/>
                <a:gd name="connsiteX15" fmla="*/ 37941 w 40470"/>
                <a:gd name="connsiteY15" fmla="*/ 48059 h 58176"/>
                <a:gd name="connsiteX16" fmla="*/ 40471 w 40470"/>
                <a:gd name="connsiteY16" fmla="*/ 37941 h 58176"/>
                <a:gd name="connsiteX17" fmla="*/ 40471 w 40470"/>
                <a:gd name="connsiteY17" fmla="*/ 27824 h 58176"/>
                <a:gd name="connsiteX18" fmla="*/ 40471 w 40470"/>
                <a:gd name="connsiteY18" fmla="*/ 15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470" h="58176">
                  <a:moveTo>
                    <a:pt x="40471" y="15177"/>
                  </a:moveTo>
                  <a:cubicBezTo>
                    <a:pt x="40471" y="12647"/>
                    <a:pt x="37941" y="1011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7706" y="0"/>
                    <a:pt x="15177" y="0"/>
                  </a:cubicBezTo>
                  <a:cubicBezTo>
                    <a:pt x="12647" y="0"/>
                    <a:pt x="7588" y="2529"/>
                    <a:pt x="5059" y="5059"/>
                  </a:cubicBezTo>
                  <a:cubicBezTo>
                    <a:pt x="5059" y="7588"/>
                    <a:pt x="2529" y="7588"/>
                    <a:pt x="2529" y="10118"/>
                  </a:cubicBezTo>
                  <a:cubicBezTo>
                    <a:pt x="0" y="12647"/>
                    <a:pt x="0" y="17706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7" y="50588"/>
                  </a:cubicBezTo>
                  <a:cubicBezTo>
                    <a:pt x="15177" y="55647"/>
                    <a:pt x="17706" y="58177"/>
                    <a:pt x="20235" y="58177"/>
                  </a:cubicBezTo>
                  <a:lnTo>
                    <a:pt x="25294" y="58177"/>
                  </a:lnTo>
                  <a:cubicBezTo>
                    <a:pt x="27824" y="58177"/>
                    <a:pt x="32882" y="55647"/>
                    <a:pt x="35412" y="53118"/>
                  </a:cubicBezTo>
                  <a:cubicBezTo>
                    <a:pt x="35412" y="50588"/>
                    <a:pt x="37941" y="50588"/>
                    <a:pt x="37941" y="48059"/>
                  </a:cubicBezTo>
                  <a:cubicBezTo>
                    <a:pt x="40471" y="45530"/>
                    <a:pt x="40471" y="40471"/>
                    <a:pt x="40471" y="37941"/>
                  </a:cubicBezTo>
                  <a:cubicBezTo>
                    <a:pt x="40471" y="35412"/>
                    <a:pt x="40471" y="30353"/>
                    <a:pt x="40471" y="27824"/>
                  </a:cubicBezTo>
                  <a:cubicBezTo>
                    <a:pt x="40471" y="20235"/>
                    <a:pt x="40471" y="17706"/>
                    <a:pt x="40471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AC59959-D0BE-4840-B178-0A27942EB38E}"/>
                </a:ext>
              </a:extLst>
            </p:cNvPr>
            <p:cNvSpPr/>
            <p:nvPr/>
          </p:nvSpPr>
          <p:spPr>
            <a:xfrm>
              <a:off x="11772094" y="2665989"/>
              <a:ext cx="58176" cy="45529"/>
            </a:xfrm>
            <a:custGeom>
              <a:avLst/>
              <a:gdLst>
                <a:gd name="connsiteX0" fmla="*/ 35412 w 58176"/>
                <a:gd name="connsiteY0" fmla="*/ 43000 h 45529"/>
                <a:gd name="connsiteX1" fmla="*/ 45529 w 58176"/>
                <a:gd name="connsiteY1" fmla="*/ 40471 h 45529"/>
                <a:gd name="connsiteX2" fmla="*/ 53118 w 58176"/>
                <a:gd name="connsiteY2" fmla="*/ 35412 h 45529"/>
                <a:gd name="connsiteX3" fmla="*/ 58177 w 58176"/>
                <a:gd name="connsiteY3" fmla="*/ 27824 h 45529"/>
                <a:gd name="connsiteX4" fmla="*/ 58177 w 58176"/>
                <a:gd name="connsiteY4" fmla="*/ 20235 h 45529"/>
                <a:gd name="connsiteX5" fmla="*/ 58177 w 58176"/>
                <a:gd name="connsiteY5" fmla="*/ 15177 h 45529"/>
                <a:gd name="connsiteX6" fmla="*/ 53118 w 58176"/>
                <a:gd name="connsiteY6" fmla="*/ 5059 h 45529"/>
                <a:gd name="connsiteX7" fmla="*/ 48059 w 58176"/>
                <a:gd name="connsiteY7" fmla="*/ 2529 h 45529"/>
                <a:gd name="connsiteX8" fmla="*/ 35412 w 58176"/>
                <a:gd name="connsiteY8" fmla="*/ 0 h 45529"/>
                <a:gd name="connsiteX9" fmla="*/ 25294 w 58176"/>
                <a:gd name="connsiteY9" fmla="*/ 0 h 45529"/>
                <a:gd name="connsiteX10" fmla="*/ 15176 w 58176"/>
                <a:gd name="connsiteY10" fmla="*/ 2529 h 45529"/>
                <a:gd name="connsiteX11" fmla="*/ 7588 w 58176"/>
                <a:gd name="connsiteY11" fmla="*/ 7588 h 45529"/>
                <a:gd name="connsiteX12" fmla="*/ 2529 w 58176"/>
                <a:gd name="connsiteY12" fmla="*/ 15177 h 45529"/>
                <a:gd name="connsiteX13" fmla="*/ 0 w 58176"/>
                <a:gd name="connsiteY13" fmla="*/ 25294 h 45529"/>
                <a:gd name="connsiteX14" fmla="*/ 0 w 58176"/>
                <a:gd name="connsiteY14" fmla="*/ 30353 h 45529"/>
                <a:gd name="connsiteX15" fmla="*/ 5059 w 58176"/>
                <a:gd name="connsiteY15" fmla="*/ 40471 h 45529"/>
                <a:gd name="connsiteX16" fmla="*/ 10118 w 58176"/>
                <a:gd name="connsiteY16" fmla="*/ 43000 h 45529"/>
                <a:gd name="connsiteX17" fmla="*/ 22765 w 58176"/>
                <a:gd name="connsiteY17" fmla="*/ 45529 h 45529"/>
                <a:gd name="connsiteX18" fmla="*/ 35412 w 58176"/>
                <a:gd name="connsiteY18" fmla="*/ 4300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45529">
                  <a:moveTo>
                    <a:pt x="35412" y="43000"/>
                  </a:moveTo>
                  <a:cubicBezTo>
                    <a:pt x="37941" y="43000"/>
                    <a:pt x="40471" y="43000"/>
                    <a:pt x="45529" y="40471"/>
                  </a:cubicBezTo>
                  <a:cubicBezTo>
                    <a:pt x="48059" y="40471"/>
                    <a:pt x="50588" y="37941"/>
                    <a:pt x="53118" y="35412"/>
                  </a:cubicBezTo>
                  <a:cubicBezTo>
                    <a:pt x="55647" y="32882"/>
                    <a:pt x="58177" y="30353"/>
                    <a:pt x="5817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7"/>
                    <a:pt x="58177" y="15177"/>
                  </a:cubicBezTo>
                  <a:cubicBezTo>
                    <a:pt x="58177" y="10118"/>
                    <a:pt x="55647" y="7588"/>
                    <a:pt x="53118" y="5059"/>
                  </a:cubicBezTo>
                  <a:cubicBezTo>
                    <a:pt x="50588" y="5059"/>
                    <a:pt x="50588" y="2529"/>
                    <a:pt x="48059" y="2529"/>
                  </a:cubicBezTo>
                  <a:cubicBezTo>
                    <a:pt x="45529" y="0"/>
                    <a:pt x="40471" y="0"/>
                    <a:pt x="35412" y="0"/>
                  </a:cubicBezTo>
                  <a:lnTo>
                    <a:pt x="25294" y="0"/>
                  </a:lnTo>
                  <a:cubicBezTo>
                    <a:pt x="22765" y="0"/>
                    <a:pt x="20235" y="0"/>
                    <a:pt x="15176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5412"/>
                    <a:pt x="2529" y="37941"/>
                    <a:pt x="5059" y="40471"/>
                  </a:cubicBezTo>
                  <a:cubicBezTo>
                    <a:pt x="7588" y="40471"/>
                    <a:pt x="7588" y="43000"/>
                    <a:pt x="10118" y="43000"/>
                  </a:cubicBezTo>
                  <a:cubicBezTo>
                    <a:pt x="12647" y="45529"/>
                    <a:pt x="17706" y="45529"/>
                    <a:pt x="22765" y="45529"/>
                  </a:cubicBezTo>
                  <a:lnTo>
                    <a:pt x="35412" y="4300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86EA68A-AD42-4295-AA5D-2F627F546AA0}"/>
                </a:ext>
              </a:extLst>
            </p:cNvPr>
            <p:cNvSpPr/>
            <p:nvPr/>
          </p:nvSpPr>
          <p:spPr>
            <a:xfrm>
              <a:off x="11773359" y="2843048"/>
              <a:ext cx="22764" cy="22764"/>
            </a:xfrm>
            <a:custGeom>
              <a:avLst/>
              <a:gdLst>
                <a:gd name="connsiteX0" fmla="*/ 11382 w 22764"/>
                <a:gd name="connsiteY0" fmla="*/ 22765 h 22764"/>
                <a:gd name="connsiteX1" fmla="*/ 11382 w 22764"/>
                <a:gd name="connsiteY1" fmla="*/ 0 h 22764"/>
                <a:gd name="connsiteX2" fmla="*/ 11382 w 22764"/>
                <a:gd name="connsiteY2" fmla="*/ 22765 h 22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64" h="22764">
                  <a:moveTo>
                    <a:pt x="11382" y="22765"/>
                  </a:moveTo>
                  <a:cubicBezTo>
                    <a:pt x="26559" y="22765"/>
                    <a:pt x="26559" y="0"/>
                    <a:pt x="11382" y="0"/>
                  </a:cubicBezTo>
                  <a:cubicBezTo>
                    <a:pt x="-3794" y="0"/>
                    <a:pt x="-3794" y="22765"/>
                    <a:pt x="11382" y="2276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42D7799B-EED4-45BE-9FF6-54DA197B56B1}"/>
                </a:ext>
              </a:extLst>
            </p:cNvPr>
            <p:cNvSpPr/>
            <p:nvPr/>
          </p:nvSpPr>
          <p:spPr>
            <a:xfrm>
              <a:off x="11521682" y="2410518"/>
              <a:ext cx="75882" cy="60706"/>
            </a:xfrm>
            <a:custGeom>
              <a:avLst/>
              <a:gdLst>
                <a:gd name="connsiteX0" fmla="*/ 43000 w 75882"/>
                <a:gd name="connsiteY0" fmla="*/ 10118 h 60706"/>
                <a:gd name="connsiteX1" fmla="*/ 40471 w 75882"/>
                <a:gd name="connsiteY1" fmla="*/ 5059 h 60706"/>
                <a:gd name="connsiteX2" fmla="*/ 30353 w 75882"/>
                <a:gd name="connsiteY2" fmla="*/ 0 h 60706"/>
                <a:gd name="connsiteX3" fmla="*/ 20235 w 75882"/>
                <a:gd name="connsiteY3" fmla="*/ 0 h 60706"/>
                <a:gd name="connsiteX4" fmla="*/ 15176 w 75882"/>
                <a:gd name="connsiteY4" fmla="*/ 0 h 60706"/>
                <a:gd name="connsiteX5" fmla="*/ 10118 w 75882"/>
                <a:gd name="connsiteY5" fmla="*/ 2529 h 60706"/>
                <a:gd name="connsiteX6" fmla="*/ 7588 w 75882"/>
                <a:gd name="connsiteY6" fmla="*/ 5059 h 60706"/>
                <a:gd name="connsiteX7" fmla="*/ 2529 w 75882"/>
                <a:gd name="connsiteY7" fmla="*/ 10118 h 60706"/>
                <a:gd name="connsiteX8" fmla="*/ 0 w 75882"/>
                <a:gd name="connsiteY8" fmla="*/ 17706 h 60706"/>
                <a:gd name="connsiteX9" fmla="*/ 2529 w 75882"/>
                <a:gd name="connsiteY9" fmla="*/ 25294 h 60706"/>
                <a:gd name="connsiteX10" fmla="*/ 7588 w 75882"/>
                <a:gd name="connsiteY10" fmla="*/ 27824 h 60706"/>
                <a:gd name="connsiteX11" fmla="*/ 10118 w 75882"/>
                <a:gd name="connsiteY11" fmla="*/ 30353 h 60706"/>
                <a:gd name="connsiteX12" fmla="*/ 15176 w 75882"/>
                <a:gd name="connsiteY12" fmla="*/ 32882 h 60706"/>
                <a:gd name="connsiteX13" fmla="*/ 20235 w 75882"/>
                <a:gd name="connsiteY13" fmla="*/ 32882 h 60706"/>
                <a:gd name="connsiteX14" fmla="*/ 30353 w 75882"/>
                <a:gd name="connsiteY14" fmla="*/ 32882 h 60706"/>
                <a:gd name="connsiteX15" fmla="*/ 35412 w 75882"/>
                <a:gd name="connsiteY15" fmla="*/ 30353 h 60706"/>
                <a:gd name="connsiteX16" fmla="*/ 32882 w 75882"/>
                <a:gd name="connsiteY16" fmla="*/ 32882 h 60706"/>
                <a:gd name="connsiteX17" fmla="*/ 30353 w 75882"/>
                <a:gd name="connsiteY17" fmla="*/ 40471 h 60706"/>
                <a:gd name="connsiteX18" fmla="*/ 30353 w 75882"/>
                <a:gd name="connsiteY18" fmla="*/ 45530 h 60706"/>
                <a:gd name="connsiteX19" fmla="*/ 35412 w 75882"/>
                <a:gd name="connsiteY19" fmla="*/ 53118 h 60706"/>
                <a:gd name="connsiteX20" fmla="*/ 37941 w 75882"/>
                <a:gd name="connsiteY20" fmla="*/ 55647 h 60706"/>
                <a:gd name="connsiteX21" fmla="*/ 45530 w 75882"/>
                <a:gd name="connsiteY21" fmla="*/ 58177 h 60706"/>
                <a:gd name="connsiteX22" fmla="*/ 55647 w 75882"/>
                <a:gd name="connsiteY22" fmla="*/ 60706 h 60706"/>
                <a:gd name="connsiteX23" fmla="*/ 63235 w 75882"/>
                <a:gd name="connsiteY23" fmla="*/ 58177 h 60706"/>
                <a:gd name="connsiteX24" fmla="*/ 68294 w 75882"/>
                <a:gd name="connsiteY24" fmla="*/ 53118 h 60706"/>
                <a:gd name="connsiteX25" fmla="*/ 73353 w 75882"/>
                <a:gd name="connsiteY25" fmla="*/ 48059 h 60706"/>
                <a:gd name="connsiteX26" fmla="*/ 75883 w 75882"/>
                <a:gd name="connsiteY26" fmla="*/ 40471 h 60706"/>
                <a:gd name="connsiteX27" fmla="*/ 75883 w 75882"/>
                <a:gd name="connsiteY27" fmla="*/ 35412 h 60706"/>
                <a:gd name="connsiteX28" fmla="*/ 70824 w 75882"/>
                <a:gd name="connsiteY28" fmla="*/ 27824 h 60706"/>
                <a:gd name="connsiteX29" fmla="*/ 68294 w 75882"/>
                <a:gd name="connsiteY29" fmla="*/ 25294 h 60706"/>
                <a:gd name="connsiteX30" fmla="*/ 58177 w 75882"/>
                <a:gd name="connsiteY30" fmla="*/ 22765 h 60706"/>
                <a:gd name="connsiteX31" fmla="*/ 48059 w 75882"/>
                <a:gd name="connsiteY31" fmla="*/ 25294 h 60706"/>
                <a:gd name="connsiteX32" fmla="*/ 40471 w 75882"/>
                <a:gd name="connsiteY32" fmla="*/ 27824 h 60706"/>
                <a:gd name="connsiteX33" fmla="*/ 37941 w 75882"/>
                <a:gd name="connsiteY33" fmla="*/ 27824 h 60706"/>
                <a:gd name="connsiteX34" fmla="*/ 40471 w 75882"/>
                <a:gd name="connsiteY34" fmla="*/ 20235 h 60706"/>
                <a:gd name="connsiteX35" fmla="*/ 43000 w 75882"/>
                <a:gd name="connsiteY35" fmla="*/ 10118 h 6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882" h="60706">
                  <a:moveTo>
                    <a:pt x="43000" y="10118"/>
                  </a:moveTo>
                  <a:cubicBezTo>
                    <a:pt x="43000" y="7588"/>
                    <a:pt x="40471" y="5059"/>
                    <a:pt x="40471" y="5059"/>
                  </a:cubicBezTo>
                  <a:cubicBezTo>
                    <a:pt x="35412" y="2529"/>
                    <a:pt x="32882" y="0"/>
                    <a:pt x="30353" y="0"/>
                  </a:cubicBezTo>
                  <a:cubicBezTo>
                    <a:pt x="27824" y="0"/>
                    <a:pt x="25294" y="0"/>
                    <a:pt x="20235" y="0"/>
                  </a:cubicBezTo>
                  <a:cubicBezTo>
                    <a:pt x="17706" y="0"/>
                    <a:pt x="17706" y="0"/>
                    <a:pt x="15176" y="0"/>
                  </a:cubicBezTo>
                  <a:cubicBezTo>
                    <a:pt x="12647" y="0"/>
                    <a:pt x="10118" y="0"/>
                    <a:pt x="10118" y="2529"/>
                  </a:cubicBezTo>
                  <a:cubicBezTo>
                    <a:pt x="10118" y="2529"/>
                    <a:pt x="7588" y="2529"/>
                    <a:pt x="7588" y="5059"/>
                  </a:cubicBezTo>
                  <a:cubicBezTo>
                    <a:pt x="5059" y="5059"/>
                    <a:pt x="5059" y="7588"/>
                    <a:pt x="2529" y="10118"/>
                  </a:cubicBezTo>
                  <a:cubicBezTo>
                    <a:pt x="2529" y="12647"/>
                    <a:pt x="0" y="15177"/>
                    <a:pt x="0" y="17706"/>
                  </a:cubicBezTo>
                  <a:cubicBezTo>
                    <a:pt x="0" y="20235"/>
                    <a:pt x="0" y="22765"/>
                    <a:pt x="2529" y="25294"/>
                  </a:cubicBezTo>
                  <a:cubicBezTo>
                    <a:pt x="5059" y="25294"/>
                    <a:pt x="7588" y="27824"/>
                    <a:pt x="7588" y="27824"/>
                  </a:cubicBezTo>
                  <a:cubicBezTo>
                    <a:pt x="7588" y="27824"/>
                    <a:pt x="10118" y="27824"/>
                    <a:pt x="10118" y="30353"/>
                  </a:cubicBezTo>
                  <a:cubicBezTo>
                    <a:pt x="12647" y="30353"/>
                    <a:pt x="15176" y="32882"/>
                    <a:pt x="15176" y="32882"/>
                  </a:cubicBezTo>
                  <a:cubicBezTo>
                    <a:pt x="17706" y="32882"/>
                    <a:pt x="17706" y="32882"/>
                    <a:pt x="20235" y="32882"/>
                  </a:cubicBezTo>
                  <a:cubicBezTo>
                    <a:pt x="22765" y="32882"/>
                    <a:pt x="25294" y="32882"/>
                    <a:pt x="30353" y="32882"/>
                  </a:cubicBezTo>
                  <a:cubicBezTo>
                    <a:pt x="32882" y="32882"/>
                    <a:pt x="32882" y="30353"/>
                    <a:pt x="35412" y="30353"/>
                  </a:cubicBezTo>
                  <a:cubicBezTo>
                    <a:pt x="35412" y="30353"/>
                    <a:pt x="35412" y="32882"/>
                    <a:pt x="32882" y="32882"/>
                  </a:cubicBezTo>
                  <a:cubicBezTo>
                    <a:pt x="32882" y="35412"/>
                    <a:pt x="30353" y="37941"/>
                    <a:pt x="30353" y="40471"/>
                  </a:cubicBezTo>
                  <a:cubicBezTo>
                    <a:pt x="30353" y="43000"/>
                    <a:pt x="30353" y="43000"/>
                    <a:pt x="30353" y="45530"/>
                  </a:cubicBezTo>
                  <a:cubicBezTo>
                    <a:pt x="30353" y="48059"/>
                    <a:pt x="32882" y="50588"/>
                    <a:pt x="35412" y="53118"/>
                  </a:cubicBezTo>
                  <a:cubicBezTo>
                    <a:pt x="35412" y="53118"/>
                    <a:pt x="37941" y="55647"/>
                    <a:pt x="37941" y="55647"/>
                  </a:cubicBezTo>
                  <a:cubicBezTo>
                    <a:pt x="40471" y="58177"/>
                    <a:pt x="43000" y="58177"/>
                    <a:pt x="45530" y="58177"/>
                  </a:cubicBezTo>
                  <a:cubicBezTo>
                    <a:pt x="48059" y="58177"/>
                    <a:pt x="53118" y="58177"/>
                    <a:pt x="55647" y="60706"/>
                  </a:cubicBezTo>
                  <a:cubicBezTo>
                    <a:pt x="58177" y="60706"/>
                    <a:pt x="60706" y="60706"/>
                    <a:pt x="63235" y="58177"/>
                  </a:cubicBezTo>
                  <a:cubicBezTo>
                    <a:pt x="65765" y="58177"/>
                    <a:pt x="68294" y="55647"/>
                    <a:pt x="68294" y="53118"/>
                  </a:cubicBezTo>
                  <a:cubicBezTo>
                    <a:pt x="70824" y="50588"/>
                    <a:pt x="70824" y="50588"/>
                    <a:pt x="73353" y="48059"/>
                  </a:cubicBezTo>
                  <a:cubicBezTo>
                    <a:pt x="73353" y="45530"/>
                    <a:pt x="75883" y="43000"/>
                    <a:pt x="75883" y="40471"/>
                  </a:cubicBezTo>
                  <a:cubicBezTo>
                    <a:pt x="75883" y="37941"/>
                    <a:pt x="75883" y="37941"/>
                    <a:pt x="75883" y="35412"/>
                  </a:cubicBezTo>
                  <a:cubicBezTo>
                    <a:pt x="75883" y="32882"/>
                    <a:pt x="73353" y="30353"/>
                    <a:pt x="70824" y="27824"/>
                  </a:cubicBezTo>
                  <a:cubicBezTo>
                    <a:pt x="70824" y="27824"/>
                    <a:pt x="68294" y="25294"/>
                    <a:pt x="68294" y="25294"/>
                  </a:cubicBezTo>
                  <a:cubicBezTo>
                    <a:pt x="65765" y="22765"/>
                    <a:pt x="63235" y="22765"/>
                    <a:pt x="58177" y="22765"/>
                  </a:cubicBezTo>
                  <a:cubicBezTo>
                    <a:pt x="55647" y="22765"/>
                    <a:pt x="50588" y="22765"/>
                    <a:pt x="48059" y="25294"/>
                  </a:cubicBezTo>
                  <a:cubicBezTo>
                    <a:pt x="45530" y="25294"/>
                    <a:pt x="43000" y="25294"/>
                    <a:pt x="40471" y="27824"/>
                  </a:cubicBezTo>
                  <a:cubicBezTo>
                    <a:pt x="40471" y="27824"/>
                    <a:pt x="40471" y="27824"/>
                    <a:pt x="37941" y="27824"/>
                  </a:cubicBezTo>
                  <a:cubicBezTo>
                    <a:pt x="40471" y="25294"/>
                    <a:pt x="40471" y="22765"/>
                    <a:pt x="40471" y="20235"/>
                  </a:cubicBezTo>
                  <a:cubicBezTo>
                    <a:pt x="43000" y="15177"/>
                    <a:pt x="43000" y="12647"/>
                    <a:pt x="43000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F96602F6-A299-4018-9733-C7A07604BA3E}"/>
                </a:ext>
              </a:extLst>
            </p:cNvPr>
            <p:cNvSpPr/>
            <p:nvPr/>
          </p:nvSpPr>
          <p:spPr>
            <a:xfrm>
              <a:off x="11430623" y="2997343"/>
              <a:ext cx="65764" cy="58176"/>
            </a:xfrm>
            <a:custGeom>
              <a:avLst/>
              <a:gdLst>
                <a:gd name="connsiteX0" fmla="*/ 7588 w 65764"/>
                <a:gd name="connsiteY0" fmla="*/ 48059 h 58176"/>
                <a:gd name="connsiteX1" fmla="*/ 12647 w 65764"/>
                <a:gd name="connsiteY1" fmla="*/ 53118 h 58176"/>
                <a:gd name="connsiteX2" fmla="*/ 27824 w 65764"/>
                <a:gd name="connsiteY2" fmla="*/ 58177 h 58176"/>
                <a:gd name="connsiteX3" fmla="*/ 37941 w 65764"/>
                <a:gd name="connsiteY3" fmla="*/ 58177 h 58176"/>
                <a:gd name="connsiteX4" fmla="*/ 48059 w 65764"/>
                <a:gd name="connsiteY4" fmla="*/ 55647 h 58176"/>
                <a:gd name="connsiteX5" fmla="*/ 58177 w 65764"/>
                <a:gd name="connsiteY5" fmla="*/ 50588 h 58176"/>
                <a:gd name="connsiteX6" fmla="*/ 63235 w 65764"/>
                <a:gd name="connsiteY6" fmla="*/ 40471 h 58176"/>
                <a:gd name="connsiteX7" fmla="*/ 65765 w 65764"/>
                <a:gd name="connsiteY7" fmla="*/ 30353 h 58176"/>
                <a:gd name="connsiteX8" fmla="*/ 65765 w 65764"/>
                <a:gd name="connsiteY8" fmla="*/ 22765 h 58176"/>
                <a:gd name="connsiteX9" fmla="*/ 58177 w 65764"/>
                <a:gd name="connsiteY9" fmla="*/ 10118 h 58176"/>
                <a:gd name="connsiteX10" fmla="*/ 53118 w 65764"/>
                <a:gd name="connsiteY10" fmla="*/ 5059 h 58176"/>
                <a:gd name="connsiteX11" fmla="*/ 37941 w 65764"/>
                <a:gd name="connsiteY11" fmla="*/ 0 h 58176"/>
                <a:gd name="connsiteX12" fmla="*/ 27824 w 65764"/>
                <a:gd name="connsiteY12" fmla="*/ 0 h 58176"/>
                <a:gd name="connsiteX13" fmla="*/ 17706 w 65764"/>
                <a:gd name="connsiteY13" fmla="*/ 2529 h 58176"/>
                <a:gd name="connsiteX14" fmla="*/ 7588 w 65764"/>
                <a:gd name="connsiteY14" fmla="*/ 7588 h 58176"/>
                <a:gd name="connsiteX15" fmla="*/ 2529 w 65764"/>
                <a:gd name="connsiteY15" fmla="*/ 17706 h 58176"/>
                <a:gd name="connsiteX16" fmla="*/ 0 w 65764"/>
                <a:gd name="connsiteY16" fmla="*/ 27824 h 58176"/>
                <a:gd name="connsiteX17" fmla="*/ 0 w 65764"/>
                <a:gd name="connsiteY17" fmla="*/ 35412 h 58176"/>
                <a:gd name="connsiteX18" fmla="*/ 7588 w 65764"/>
                <a:gd name="connsiteY18" fmla="*/ 48059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764" h="58176">
                  <a:moveTo>
                    <a:pt x="7588" y="48059"/>
                  </a:moveTo>
                  <a:cubicBezTo>
                    <a:pt x="10118" y="50588"/>
                    <a:pt x="12647" y="50588"/>
                    <a:pt x="12647" y="53118"/>
                  </a:cubicBezTo>
                  <a:cubicBezTo>
                    <a:pt x="17706" y="55647"/>
                    <a:pt x="22765" y="58177"/>
                    <a:pt x="27824" y="58177"/>
                  </a:cubicBezTo>
                  <a:lnTo>
                    <a:pt x="37941" y="58177"/>
                  </a:lnTo>
                  <a:cubicBezTo>
                    <a:pt x="43000" y="58177"/>
                    <a:pt x="45530" y="58177"/>
                    <a:pt x="48059" y="55647"/>
                  </a:cubicBezTo>
                  <a:cubicBezTo>
                    <a:pt x="50588" y="55647"/>
                    <a:pt x="55647" y="53118"/>
                    <a:pt x="58177" y="50588"/>
                  </a:cubicBezTo>
                  <a:cubicBezTo>
                    <a:pt x="60706" y="48059"/>
                    <a:pt x="63235" y="45530"/>
                    <a:pt x="63235" y="40471"/>
                  </a:cubicBezTo>
                  <a:cubicBezTo>
                    <a:pt x="65765" y="37941"/>
                    <a:pt x="65765" y="32882"/>
                    <a:pt x="65765" y="30353"/>
                  </a:cubicBezTo>
                  <a:cubicBezTo>
                    <a:pt x="65765" y="27824"/>
                    <a:pt x="65765" y="25294"/>
                    <a:pt x="65765" y="22765"/>
                  </a:cubicBezTo>
                  <a:cubicBezTo>
                    <a:pt x="63235" y="17706"/>
                    <a:pt x="63235" y="12647"/>
                    <a:pt x="58177" y="10118"/>
                  </a:cubicBezTo>
                  <a:cubicBezTo>
                    <a:pt x="55647" y="7588"/>
                    <a:pt x="53118" y="7588"/>
                    <a:pt x="53118" y="5059"/>
                  </a:cubicBezTo>
                  <a:cubicBezTo>
                    <a:pt x="48059" y="2529"/>
                    <a:pt x="43000" y="0"/>
                    <a:pt x="37941" y="0"/>
                  </a:cubicBezTo>
                  <a:lnTo>
                    <a:pt x="27824" y="0"/>
                  </a:lnTo>
                  <a:cubicBezTo>
                    <a:pt x="22765" y="0"/>
                    <a:pt x="20235" y="0"/>
                    <a:pt x="17706" y="2529"/>
                  </a:cubicBezTo>
                  <a:cubicBezTo>
                    <a:pt x="1517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27824"/>
                  </a:cubicBezTo>
                  <a:lnTo>
                    <a:pt x="0" y="35412"/>
                  </a:lnTo>
                  <a:cubicBezTo>
                    <a:pt x="2529" y="40471"/>
                    <a:pt x="5059" y="43000"/>
                    <a:pt x="7588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DF939E2-DC19-4245-BCB4-6A1E488B6DE2}"/>
                </a:ext>
              </a:extLst>
            </p:cNvPr>
            <p:cNvSpPr/>
            <p:nvPr/>
          </p:nvSpPr>
          <p:spPr>
            <a:xfrm>
              <a:off x="11473623" y="3379285"/>
              <a:ext cx="68294" cy="60705"/>
            </a:xfrm>
            <a:custGeom>
              <a:avLst/>
              <a:gdLst>
                <a:gd name="connsiteX0" fmla="*/ 7588 w 68294"/>
                <a:gd name="connsiteY0" fmla="*/ 50588 h 60705"/>
                <a:gd name="connsiteX1" fmla="*/ 12647 w 68294"/>
                <a:gd name="connsiteY1" fmla="*/ 55647 h 60705"/>
                <a:gd name="connsiteX2" fmla="*/ 27824 w 68294"/>
                <a:gd name="connsiteY2" fmla="*/ 60706 h 60705"/>
                <a:gd name="connsiteX3" fmla="*/ 37941 w 68294"/>
                <a:gd name="connsiteY3" fmla="*/ 60706 h 60705"/>
                <a:gd name="connsiteX4" fmla="*/ 50588 w 68294"/>
                <a:gd name="connsiteY4" fmla="*/ 58177 h 60705"/>
                <a:gd name="connsiteX5" fmla="*/ 60706 w 68294"/>
                <a:gd name="connsiteY5" fmla="*/ 53118 h 60705"/>
                <a:gd name="connsiteX6" fmla="*/ 65765 w 68294"/>
                <a:gd name="connsiteY6" fmla="*/ 43000 h 60705"/>
                <a:gd name="connsiteX7" fmla="*/ 68294 w 68294"/>
                <a:gd name="connsiteY7" fmla="*/ 30353 h 60705"/>
                <a:gd name="connsiteX8" fmla="*/ 68294 w 68294"/>
                <a:gd name="connsiteY8" fmla="*/ 22765 h 60705"/>
                <a:gd name="connsiteX9" fmla="*/ 60706 w 68294"/>
                <a:gd name="connsiteY9" fmla="*/ 10118 h 60705"/>
                <a:gd name="connsiteX10" fmla="*/ 55647 w 68294"/>
                <a:gd name="connsiteY10" fmla="*/ 5059 h 60705"/>
                <a:gd name="connsiteX11" fmla="*/ 40471 w 68294"/>
                <a:gd name="connsiteY11" fmla="*/ 0 h 60705"/>
                <a:gd name="connsiteX12" fmla="*/ 30353 w 68294"/>
                <a:gd name="connsiteY12" fmla="*/ 0 h 60705"/>
                <a:gd name="connsiteX13" fmla="*/ 17706 w 68294"/>
                <a:gd name="connsiteY13" fmla="*/ 2529 h 60705"/>
                <a:gd name="connsiteX14" fmla="*/ 7588 w 68294"/>
                <a:gd name="connsiteY14" fmla="*/ 10118 h 60705"/>
                <a:gd name="connsiteX15" fmla="*/ 2529 w 68294"/>
                <a:gd name="connsiteY15" fmla="*/ 17706 h 60705"/>
                <a:gd name="connsiteX16" fmla="*/ 0 w 68294"/>
                <a:gd name="connsiteY16" fmla="*/ 30353 h 60705"/>
                <a:gd name="connsiteX17" fmla="*/ 0 w 68294"/>
                <a:gd name="connsiteY17" fmla="*/ 37941 h 60705"/>
                <a:gd name="connsiteX18" fmla="*/ 7588 w 68294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60705">
                  <a:moveTo>
                    <a:pt x="7588" y="50588"/>
                  </a:moveTo>
                  <a:cubicBezTo>
                    <a:pt x="10118" y="53118"/>
                    <a:pt x="12647" y="53118"/>
                    <a:pt x="12647" y="55647"/>
                  </a:cubicBezTo>
                  <a:cubicBezTo>
                    <a:pt x="17706" y="58177"/>
                    <a:pt x="22765" y="60706"/>
                    <a:pt x="27824" y="60706"/>
                  </a:cubicBezTo>
                  <a:cubicBezTo>
                    <a:pt x="30353" y="60706"/>
                    <a:pt x="35412" y="60706"/>
                    <a:pt x="37941" y="60706"/>
                  </a:cubicBezTo>
                  <a:cubicBezTo>
                    <a:pt x="43000" y="60706"/>
                    <a:pt x="45530" y="60706"/>
                    <a:pt x="50588" y="58177"/>
                  </a:cubicBezTo>
                  <a:cubicBezTo>
                    <a:pt x="53118" y="58177"/>
                    <a:pt x="58177" y="55647"/>
                    <a:pt x="60706" y="53118"/>
                  </a:cubicBezTo>
                  <a:cubicBezTo>
                    <a:pt x="63235" y="50588"/>
                    <a:pt x="65765" y="48059"/>
                    <a:pt x="65765" y="43000"/>
                  </a:cubicBezTo>
                  <a:cubicBezTo>
                    <a:pt x="68294" y="40471"/>
                    <a:pt x="68294" y="35412"/>
                    <a:pt x="68294" y="30353"/>
                  </a:cubicBezTo>
                  <a:cubicBezTo>
                    <a:pt x="68294" y="27824"/>
                    <a:pt x="68294" y="25294"/>
                    <a:pt x="68294" y="22765"/>
                  </a:cubicBezTo>
                  <a:cubicBezTo>
                    <a:pt x="65765" y="17706"/>
                    <a:pt x="63235" y="12647"/>
                    <a:pt x="60706" y="10118"/>
                  </a:cubicBezTo>
                  <a:cubicBezTo>
                    <a:pt x="58177" y="7588"/>
                    <a:pt x="55647" y="7588"/>
                    <a:pt x="55647" y="5059"/>
                  </a:cubicBezTo>
                  <a:cubicBezTo>
                    <a:pt x="50588" y="2529"/>
                    <a:pt x="45530" y="0"/>
                    <a:pt x="40471" y="0"/>
                  </a:cubicBezTo>
                  <a:lnTo>
                    <a:pt x="30353" y="0"/>
                  </a:lnTo>
                  <a:cubicBezTo>
                    <a:pt x="25294" y="0"/>
                    <a:pt x="22765" y="0"/>
                    <a:pt x="17706" y="2529"/>
                  </a:cubicBezTo>
                  <a:cubicBezTo>
                    <a:pt x="12647" y="2529"/>
                    <a:pt x="10118" y="5059"/>
                    <a:pt x="7588" y="10118"/>
                  </a:cubicBezTo>
                  <a:cubicBezTo>
                    <a:pt x="5059" y="10118"/>
                    <a:pt x="2529" y="12647"/>
                    <a:pt x="2529" y="17706"/>
                  </a:cubicBezTo>
                  <a:cubicBezTo>
                    <a:pt x="0" y="20235"/>
                    <a:pt x="0" y="25294"/>
                    <a:pt x="0" y="30353"/>
                  </a:cubicBezTo>
                  <a:lnTo>
                    <a:pt x="0" y="37941"/>
                  </a:lnTo>
                  <a:cubicBezTo>
                    <a:pt x="0" y="43000"/>
                    <a:pt x="5059" y="45529"/>
                    <a:pt x="7588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83BF9E6-18B7-4A7C-AEA0-8F58E55B70ED}"/>
                </a:ext>
              </a:extLst>
            </p:cNvPr>
            <p:cNvSpPr/>
            <p:nvPr/>
          </p:nvSpPr>
          <p:spPr>
            <a:xfrm>
              <a:off x="11481211" y="3183472"/>
              <a:ext cx="64896" cy="55157"/>
            </a:xfrm>
            <a:custGeom>
              <a:avLst/>
              <a:gdLst>
                <a:gd name="connsiteX0" fmla="*/ 63235 w 64896"/>
                <a:gd name="connsiteY0" fmla="*/ 3577 h 55157"/>
                <a:gd name="connsiteX1" fmla="*/ 50588 w 64896"/>
                <a:gd name="connsiteY1" fmla="*/ 1048 h 55157"/>
                <a:gd name="connsiteX2" fmla="*/ 27824 w 64896"/>
                <a:gd name="connsiteY2" fmla="*/ 16224 h 55157"/>
                <a:gd name="connsiteX3" fmla="*/ 5059 w 64896"/>
                <a:gd name="connsiteY3" fmla="*/ 33930 h 55157"/>
                <a:gd name="connsiteX4" fmla="*/ 0 w 64896"/>
                <a:gd name="connsiteY4" fmla="*/ 41518 h 55157"/>
                <a:gd name="connsiteX5" fmla="*/ 0 w 64896"/>
                <a:gd name="connsiteY5" fmla="*/ 49107 h 55157"/>
                <a:gd name="connsiteX6" fmla="*/ 15177 w 64896"/>
                <a:gd name="connsiteY6" fmla="*/ 54165 h 55157"/>
                <a:gd name="connsiteX7" fmla="*/ 37941 w 64896"/>
                <a:gd name="connsiteY7" fmla="*/ 36460 h 55157"/>
                <a:gd name="connsiteX8" fmla="*/ 60706 w 64896"/>
                <a:gd name="connsiteY8" fmla="*/ 16224 h 55157"/>
                <a:gd name="connsiteX9" fmla="*/ 63235 w 64896"/>
                <a:gd name="connsiteY9" fmla="*/ 3577 h 5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896" h="55157">
                  <a:moveTo>
                    <a:pt x="63235" y="3577"/>
                  </a:moveTo>
                  <a:cubicBezTo>
                    <a:pt x="60706" y="1048"/>
                    <a:pt x="55647" y="-1482"/>
                    <a:pt x="50588" y="1048"/>
                  </a:cubicBezTo>
                  <a:cubicBezTo>
                    <a:pt x="43000" y="6107"/>
                    <a:pt x="35412" y="11165"/>
                    <a:pt x="27824" y="16224"/>
                  </a:cubicBezTo>
                  <a:cubicBezTo>
                    <a:pt x="20235" y="21283"/>
                    <a:pt x="12647" y="26342"/>
                    <a:pt x="5059" y="33930"/>
                  </a:cubicBezTo>
                  <a:cubicBezTo>
                    <a:pt x="2529" y="36460"/>
                    <a:pt x="0" y="36460"/>
                    <a:pt x="0" y="41518"/>
                  </a:cubicBezTo>
                  <a:cubicBezTo>
                    <a:pt x="0" y="44048"/>
                    <a:pt x="0" y="46577"/>
                    <a:pt x="0" y="49107"/>
                  </a:cubicBezTo>
                  <a:cubicBezTo>
                    <a:pt x="2529" y="54165"/>
                    <a:pt x="10118" y="56695"/>
                    <a:pt x="15177" y="54165"/>
                  </a:cubicBezTo>
                  <a:cubicBezTo>
                    <a:pt x="22765" y="49107"/>
                    <a:pt x="30353" y="41518"/>
                    <a:pt x="37941" y="36460"/>
                  </a:cubicBezTo>
                  <a:cubicBezTo>
                    <a:pt x="45530" y="31401"/>
                    <a:pt x="53118" y="23812"/>
                    <a:pt x="60706" y="16224"/>
                  </a:cubicBezTo>
                  <a:cubicBezTo>
                    <a:pt x="65765" y="13695"/>
                    <a:pt x="65765" y="8636"/>
                    <a:pt x="63235" y="35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DC9D41E7-7564-4EBA-89FF-689040851138}"/>
                </a:ext>
              </a:extLst>
            </p:cNvPr>
            <p:cNvSpPr/>
            <p:nvPr/>
          </p:nvSpPr>
          <p:spPr>
            <a:xfrm>
              <a:off x="11413549" y="2597695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E6A43A9-5EB6-4415-A404-F368C79F5F43}"/>
                </a:ext>
              </a:extLst>
            </p:cNvPr>
            <p:cNvSpPr/>
            <p:nvPr/>
          </p:nvSpPr>
          <p:spPr>
            <a:xfrm>
              <a:off x="11393314" y="2488930"/>
              <a:ext cx="55406" cy="63235"/>
            </a:xfrm>
            <a:custGeom>
              <a:avLst/>
              <a:gdLst>
                <a:gd name="connsiteX0" fmla="*/ 52485 w 55406"/>
                <a:gd name="connsiteY0" fmla="*/ 7588 h 63235"/>
                <a:gd name="connsiteX1" fmla="*/ 47427 w 55406"/>
                <a:gd name="connsiteY1" fmla="*/ 2529 h 63235"/>
                <a:gd name="connsiteX2" fmla="*/ 29721 w 55406"/>
                <a:gd name="connsiteY2" fmla="*/ 0 h 63235"/>
                <a:gd name="connsiteX3" fmla="*/ 19603 w 55406"/>
                <a:gd name="connsiteY3" fmla="*/ 2529 h 63235"/>
                <a:gd name="connsiteX4" fmla="*/ 9485 w 55406"/>
                <a:gd name="connsiteY4" fmla="*/ 7588 h 63235"/>
                <a:gd name="connsiteX5" fmla="*/ 1897 w 55406"/>
                <a:gd name="connsiteY5" fmla="*/ 20235 h 63235"/>
                <a:gd name="connsiteX6" fmla="*/ 1897 w 55406"/>
                <a:gd name="connsiteY6" fmla="*/ 35412 h 63235"/>
                <a:gd name="connsiteX7" fmla="*/ 1897 w 55406"/>
                <a:gd name="connsiteY7" fmla="*/ 37941 h 63235"/>
                <a:gd name="connsiteX8" fmla="*/ 1897 w 55406"/>
                <a:gd name="connsiteY8" fmla="*/ 40471 h 63235"/>
                <a:gd name="connsiteX9" fmla="*/ 1897 w 55406"/>
                <a:gd name="connsiteY9" fmla="*/ 40471 h 63235"/>
                <a:gd name="connsiteX10" fmla="*/ 4426 w 55406"/>
                <a:gd name="connsiteY10" fmla="*/ 48059 h 63235"/>
                <a:gd name="connsiteX11" fmla="*/ 6956 w 55406"/>
                <a:gd name="connsiteY11" fmla="*/ 50588 h 63235"/>
                <a:gd name="connsiteX12" fmla="*/ 12015 w 55406"/>
                <a:gd name="connsiteY12" fmla="*/ 55647 h 63235"/>
                <a:gd name="connsiteX13" fmla="*/ 14544 w 55406"/>
                <a:gd name="connsiteY13" fmla="*/ 58177 h 63235"/>
                <a:gd name="connsiteX14" fmla="*/ 27191 w 55406"/>
                <a:gd name="connsiteY14" fmla="*/ 63235 h 63235"/>
                <a:gd name="connsiteX15" fmla="*/ 39838 w 55406"/>
                <a:gd name="connsiteY15" fmla="*/ 58177 h 63235"/>
                <a:gd name="connsiteX16" fmla="*/ 39838 w 55406"/>
                <a:gd name="connsiteY16" fmla="*/ 58177 h 63235"/>
                <a:gd name="connsiteX17" fmla="*/ 44897 w 55406"/>
                <a:gd name="connsiteY17" fmla="*/ 53118 h 63235"/>
                <a:gd name="connsiteX18" fmla="*/ 49956 w 55406"/>
                <a:gd name="connsiteY18" fmla="*/ 48059 h 63235"/>
                <a:gd name="connsiteX19" fmla="*/ 49956 w 55406"/>
                <a:gd name="connsiteY19" fmla="*/ 48059 h 63235"/>
                <a:gd name="connsiteX20" fmla="*/ 52485 w 55406"/>
                <a:gd name="connsiteY20" fmla="*/ 40471 h 63235"/>
                <a:gd name="connsiteX21" fmla="*/ 52485 w 55406"/>
                <a:gd name="connsiteY21" fmla="*/ 40471 h 63235"/>
                <a:gd name="connsiteX22" fmla="*/ 52485 w 55406"/>
                <a:gd name="connsiteY22" fmla="*/ 37941 h 63235"/>
                <a:gd name="connsiteX23" fmla="*/ 52485 w 55406"/>
                <a:gd name="connsiteY23" fmla="*/ 35412 h 63235"/>
                <a:gd name="connsiteX24" fmla="*/ 52485 w 55406"/>
                <a:gd name="connsiteY24" fmla="*/ 20235 h 63235"/>
                <a:gd name="connsiteX25" fmla="*/ 52485 w 55406"/>
                <a:gd name="connsiteY25" fmla="*/ 7588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5406" h="63235">
                  <a:moveTo>
                    <a:pt x="52485" y="7588"/>
                  </a:moveTo>
                  <a:cubicBezTo>
                    <a:pt x="49956" y="5059"/>
                    <a:pt x="47427" y="5059"/>
                    <a:pt x="47427" y="2529"/>
                  </a:cubicBezTo>
                  <a:cubicBezTo>
                    <a:pt x="39838" y="0"/>
                    <a:pt x="37309" y="0"/>
                    <a:pt x="29721" y="0"/>
                  </a:cubicBezTo>
                  <a:cubicBezTo>
                    <a:pt x="24662" y="0"/>
                    <a:pt x="22132" y="0"/>
                    <a:pt x="19603" y="2529"/>
                  </a:cubicBezTo>
                  <a:cubicBezTo>
                    <a:pt x="17074" y="2529"/>
                    <a:pt x="12015" y="5059"/>
                    <a:pt x="9485" y="7588"/>
                  </a:cubicBezTo>
                  <a:cubicBezTo>
                    <a:pt x="6956" y="10118"/>
                    <a:pt x="4426" y="15177"/>
                    <a:pt x="1897" y="20235"/>
                  </a:cubicBezTo>
                  <a:cubicBezTo>
                    <a:pt x="-632" y="25294"/>
                    <a:pt x="-632" y="30353"/>
                    <a:pt x="1897" y="35412"/>
                  </a:cubicBezTo>
                  <a:cubicBezTo>
                    <a:pt x="1897" y="35412"/>
                    <a:pt x="1897" y="37941"/>
                    <a:pt x="1897" y="37941"/>
                  </a:cubicBezTo>
                  <a:cubicBezTo>
                    <a:pt x="1897" y="37941"/>
                    <a:pt x="1897" y="37941"/>
                    <a:pt x="1897" y="40471"/>
                  </a:cubicBezTo>
                  <a:cubicBezTo>
                    <a:pt x="1897" y="40471"/>
                    <a:pt x="1897" y="40471"/>
                    <a:pt x="1897" y="40471"/>
                  </a:cubicBezTo>
                  <a:cubicBezTo>
                    <a:pt x="1897" y="40471"/>
                    <a:pt x="4426" y="45530"/>
                    <a:pt x="4426" y="48059"/>
                  </a:cubicBezTo>
                  <a:cubicBezTo>
                    <a:pt x="4426" y="48059"/>
                    <a:pt x="6956" y="50588"/>
                    <a:pt x="6956" y="50588"/>
                  </a:cubicBezTo>
                  <a:cubicBezTo>
                    <a:pt x="6956" y="53118"/>
                    <a:pt x="9485" y="53118"/>
                    <a:pt x="12015" y="55647"/>
                  </a:cubicBezTo>
                  <a:cubicBezTo>
                    <a:pt x="12015" y="55647"/>
                    <a:pt x="14544" y="55647"/>
                    <a:pt x="14544" y="58177"/>
                  </a:cubicBezTo>
                  <a:cubicBezTo>
                    <a:pt x="19603" y="60706"/>
                    <a:pt x="22132" y="63235"/>
                    <a:pt x="27191" y="63235"/>
                  </a:cubicBezTo>
                  <a:cubicBezTo>
                    <a:pt x="32250" y="63235"/>
                    <a:pt x="37309" y="60706"/>
                    <a:pt x="39838" y="58177"/>
                  </a:cubicBezTo>
                  <a:lnTo>
                    <a:pt x="39838" y="58177"/>
                  </a:lnTo>
                  <a:lnTo>
                    <a:pt x="44897" y="53118"/>
                  </a:lnTo>
                  <a:lnTo>
                    <a:pt x="49956" y="48059"/>
                  </a:lnTo>
                  <a:cubicBezTo>
                    <a:pt x="49956" y="48059"/>
                    <a:pt x="49956" y="48059"/>
                    <a:pt x="49956" y="48059"/>
                  </a:cubicBezTo>
                  <a:cubicBezTo>
                    <a:pt x="49956" y="45530"/>
                    <a:pt x="52485" y="43000"/>
                    <a:pt x="52485" y="40471"/>
                  </a:cubicBezTo>
                  <a:cubicBezTo>
                    <a:pt x="52485" y="40471"/>
                    <a:pt x="52485" y="40471"/>
                    <a:pt x="52485" y="40471"/>
                  </a:cubicBezTo>
                  <a:cubicBezTo>
                    <a:pt x="52485" y="40471"/>
                    <a:pt x="52485" y="40471"/>
                    <a:pt x="52485" y="37941"/>
                  </a:cubicBezTo>
                  <a:cubicBezTo>
                    <a:pt x="52485" y="37941"/>
                    <a:pt x="52485" y="35412"/>
                    <a:pt x="52485" y="35412"/>
                  </a:cubicBezTo>
                  <a:cubicBezTo>
                    <a:pt x="55015" y="30353"/>
                    <a:pt x="55015" y="25294"/>
                    <a:pt x="52485" y="20235"/>
                  </a:cubicBezTo>
                  <a:cubicBezTo>
                    <a:pt x="57544" y="15177"/>
                    <a:pt x="55015" y="12647"/>
                    <a:pt x="52485" y="7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87CB6AF8-2FCE-4D4B-9109-233DA6336486}"/>
                </a:ext>
              </a:extLst>
            </p:cNvPr>
            <p:cNvSpPr/>
            <p:nvPr/>
          </p:nvSpPr>
          <p:spPr>
            <a:xfrm>
              <a:off x="11450858" y="2681166"/>
              <a:ext cx="65764" cy="53117"/>
            </a:xfrm>
            <a:custGeom>
              <a:avLst/>
              <a:gdLst>
                <a:gd name="connsiteX0" fmla="*/ 55647 w 65764"/>
                <a:gd name="connsiteY0" fmla="*/ 12647 h 53117"/>
                <a:gd name="connsiteX1" fmla="*/ 45530 w 65764"/>
                <a:gd name="connsiteY1" fmla="*/ 7588 h 53117"/>
                <a:gd name="connsiteX2" fmla="*/ 40471 w 65764"/>
                <a:gd name="connsiteY2" fmla="*/ 5059 h 53117"/>
                <a:gd name="connsiteX3" fmla="*/ 37941 w 65764"/>
                <a:gd name="connsiteY3" fmla="*/ 5059 h 53117"/>
                <a:gd name="connsiteX4" fmla="*/ 32882 w 65764"/>
                <a:gd name="connsiteY4" fmla="*/ 5059 h 53117"/>
                <a:gd name="connsiteX5" fmla="*/ 22765 w 65764"/>
                <a:gd name="connsiteY5" fmla="*/ 0 h 53117"/>
                <a:gd name="connsiteX6" fmla="*/ 15177 w 65764"/>
                <a:gd name="connsiteY6" fmla="*/ 0 h 53117"/>
                <a:gd name="connsiteX7" fmla="*/ 7588 w 65764"/>
                <a:gd name="connsiteY7" fmla="*/ 2529 h 53117"/>
                <a:gd name="connsiteX8" fmla="*/ 5059 w 65764"/>
                <a:gd name="connsiteY8" fmla="*/ 5059 h 53117"/>
                <a:gd name="connsiteX9" fmla="*/ 0 w 65764"/>
                <a:gd name="connsiteY9" fmla="*/ 10118 h 53117"/>
                <a:gd name="connsiteX10" fmla="*/ 0 w 65764"/>
                <a:gd name="connsiteY10" fmla="*/ 15177 h 53117"/>
                <a:gd name="connsiteX11" fmla="*/ 0 w 65764"/>
                <a:gd name="connsiteY11" fmla="*/ 22765 h 53117"/>
                <a:gd name="connsiteX12" fmla="*/ 2529 w 65764"/>
                <a:gd name="connsiteY12" fmla="*/ 27824 h 53117"/>
                <a:gd name="connsiteX13" fmla="*/ 10118 w 65764"/>
                <a:gd name="connsiteY13" fmla="*/ 35412 h 53117"/>
                <a:gd name="connsiteX14" fmla="*/ 17706 w 65764"/>
                <a:gd name="connsiteY14" fmla="*/ 40471 h 53117"/>
                <a:gd name="connsiteX15" fmla="*/ 20235 w 65764"/>
                <a:gd name="connsiteY15" fmla="*/ 43000 h 53117"/>
                <a:gd name="connsiteX16" fmla="*/ 27824 w 65764"/>
                <a:gd name="connsiteY16" fmla="*/ 48059 h 53117"/>
                <a:gd name="connsiteX17" fmla="*/ 32882 w 65764"/>
                <a:gd name="connsiteY17" fmla="*/ 50588 h 53117"/>
                <a:gd name="connsiteX18" fmla="*/ 43000 w 65764"/>
                <a:gd name="connsiteY18" fmla="*/ 53118 h 53117"/>
                <a:gd name="connsiteX19" fmla="*/ 48059 w 65764"/>
                <a:gd name="connsiteY19" fmla="*/ 53118 h 53117"/>
                <a:gd name="connsiteX20" fmla="*/ 58177 w 65764"/>
                <a:gd name="connsiteY20" fmla="*/ 48059 h 53117"/>
                <a:gd name="connsiteX21" fmla="*/ 63235 w 65764"/>
                <a:gd name="connsiteY21" fmla="*/ 40471 h 53117"/>
                <a:gd name="connsiteX22" fmla="*/ 65765 w 65764"/>
                <a:gd name="connsiteY22" fmla="*/ 32882 h 53117"/>
                <a:gd name="connsiteX23" fmla="*/ 63235 w 65764"/>
                <a:gd name="connsiteY23" fmla="*/ 25294 h 53117"/>
                <a:gd name="connsiteX24" fmla="*/ 55647 w 65764"/>
                <a:gd name="connsiteY24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64" h="53117">
                  <a:moveTo>
                    <a:pt x="55647" y="12647"/>
                  </a:moveTo>
                  <a:cubicBezTo>
                    <a:pt x="53118" y="10118"/>
                    <a:pt x="50588" y="7588"/>
                    <a:pt x="45530" y="7588"/>
                  </a:cubicBezTo>
                  <a:cubicBezTo>
                    <a:pt x="43000" y="7588"/>
                    <a:pt x="43000" y="7588"/>
                    <a:pt x="40471" y="5059"/>
                  </a:cubicBezTo>
                  <a:cubicBezTo>
                    <a:pt x="40471" y="5059"/>
                    <a:pt x="37941" y="5059"/>
                    <a:pt x="37941" y="5059"/>
                  </a:cubicBezTo>
                  <a:cubicBezTo>
                    <a:pt x="35412" y="5059"/>
                    <a:pt x="35412" y="5059"/>
                    <a:pt x="32882" y="5059"/>
                  </a:cubicBezTo>
                  <a:cubicBezTo>
                    <a:pt x="30353" y="2529"/>
                    <a:pt x="25294" y="2529"/>
                    <a:pt x="22765" y="0"/>
                  </a:cubicBezTo>
                  <a:cubicBezTo>
                    <a:pt x="20235" y="0"/>
                    <a:pt x="17706" y="0"/>
                    <a:pt x="15177" y="0"/>
                  </a:cubicBezTo>
                  <a:cubicBezTo>
                    <a:pt x="12647" y="0"/>
                    <a:pt x="10118" y="0"/>
                    <a:pt x="7588" y="2529"/>
                  </a:cubicBezTo>
                  <a:cubicBezTo>
                    <a:pt x="7588" y="2529"/>
                    <a:pt x="5059" y="5059"/>
                    <a:pt x="5059" y="5059"/>
                  </a:cubicBezTo>
                  <a:cubicBezTo>
                    <a:pt x="2529" y="5059"/>
                    <a:pt x="2529" y="7588"/>
                    <a:pt x="0" y="10118"/>
                  </a:cubicBezTo>
                  <a:cubicBezTo>
                    <a:pt x="0" y="12647"/>
                    <a:pt x="0" y="12647"/>
                    <a:pt x="0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2529" y="27824"/>
                  </a:cubicBezTo>
                  <a:cubicBezTo>
                    <a:pt x="5059" y="30353"/>
                    <a:pt x="7588" y="32882"/>
                    <a:pt x="10118" y="35412"/>
                  </a:cubicBezTo>
                  <a:lnTo>
                    <a:pt x="17706" y="40471"/>
                  </a:lnTo>
                  <a:cubicBezTo>
                    <a:pt x="17706" y="40471"/>
                    <a:pt x="17706" y="40471"/>
                    <a:pt x="20235" y="43000"/>
                  </a:cubicBezTo>
                  <a:cubicBezTo>
                    <a:pt x="22765" y="45529"/>
                    <a:pt x="25294" y="45529"/>
                    <a:pt x="27824" y="48059"/>
                  </a:cubicBezTo>
                  <a:cubicBezTo>
                    <a:pt x="30353" y="48059"/>
                    <a:pt x="30353" y="50588"/>
                    <a:pt x="32882" y="50588"/>
                  </a:cubicBezTo>
                  <a:cubicBezTo>
                    <a:pt x="35412" y="53118"/>
                    <a:pt x="40471" y="53118"/>
                    <a:pt x="43000" y="53118"/>
                  </a:cubicBezTo>
                  <a:cubicBezTo>
                    <a:pt x="45530" y="53118"/>
                    <a:pt x="48059" y="53118"/>
                    <a:pt x="48059" y="53118"/>
                  </a:cubicBezTo>
                  <a:cubicBezTo>
                    <a:pt x="53118" y="53118"/>
                    <a:pt x="55647" y="50588"/>
                    <a:pt x="58177" y="48059"/>
                  </a:cubicBezTo>
                  <a:cubicBezTo>
                    <a:pt x="60706" y="45529"/>
                    <a:pt x="60706" y="43000"/>
                    <a:pt x="63235" y="40471"/>
                  </a:cubicBezTo>
                  <a:cubicBezTo>
                    <a:pt x="65765" y="37941"/>
                    <a:pt x="65765" y="35412"/>
                    <a:pt x="65765" y="32882"/>
                  </a:cubicBezTo>
                  <a:cubicBezTo>
                    <a:pt x="65765" y="30353"/>
                    <a:pt x="65765" y="27824"/>
                    <a:pt x="63235" y="25294"/>
                  </a:cubicBezTo>
                  <a:cubicBezTo>
                    <a:pt x="60706" y="17706"/>
                    <a:pt x="58177" y="15177"/>
                    <a:pt x="55647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EDA66F5A-EE5C-4B2A-9E6D-4289CE025B65}"/>
                </a:ext>
              </a:extLst>
            </p:cNvPr>
            <p:cNvSpPr/>
            <p:nvPr/>
          </p:nvSpPr>
          <p:spPr>
            <a:xfrm>
              <a:off x="11478682" y="2931578"/>
              <a:ext cx="55647" cy="50588"/>
            </a:xfrm>
            <a:custGeom>
              <a:avLst/>
              <a:gdLst>
                <a:gd name="connsiteX0" fmla="*/ 17706 w 55647"/>
                <a:gd name="connsiteY0" fmla="*/ 2529 h 50588"/>
                <a:gd name="connsiteX1" fmla="*/ 12647 w 55647"/>
                <a:gd name="connsiteY1" fmla="*/ 5059 h 50588"/>
                <a:gd name="connsiteX2" fmla="*/ 5059 w 55647"/>
                <a:gd name="connsiteY2" fmla="*/ 10118 h 50588"/>
                <a:gd name="connsiteX3" fmla="*/ 2529 w 55647"/>
                <a:gd name="connsiteY3" fmla="*/ 15176 h 50588"/>
                <a:gd name="connsiteX4" fmla="*/ 0 w 55647"/>
                <a:gd name="connsiteY4" fmla="*/ 25294 h 50588"/>
                <a:gd name="connsiteX5" fmla="*/ 0 w 55647"/>
                <a:gd name="connsiteY5" fmla="*/ 30353 h 50588"/>
                <a:gd name="connsiteX6" fmla="*/ 2529 w 55647"/>
                <a:gd name="connsiteY6" fmla="*/ 35412 h 50588"/>
                <a:gd name="connsiteX7" fmla="*/ 7588 w 55647"/>
                <a:gd name="connsiteY7" fmla="*/ 43000 h 50588"/>
                <a:gd name="connsiteX8" fmla="*/ 15177 w 55647"/>
                <a:gd name="connsiteY8" fmla="*/ 48059 h 50588"/>
                <a:gd name="connsiteX9" fmla="*/ 25294 w 55647"/>
                <a:gd name="connsiteY9" fmla="*/ 50588 h 50588"/>
                <a:gd name="connsiteX10" fmla="*/ 37941 w 55647"/>
                <a:gd name="connsiteY10" fmla="*/ 50588 h 50588"/>
                <a:gd name="connsiteX11" fmla="*/ 48059 w 55647"/>
                <a:gd name="connsiteY11" fmla="*/ 43000 h 50588"/>
                <a:gd name="connsiteX12" fmla="*/ 53118 w 55647"/>
                <a:gd name="connsiteY12" fmla="*/ 37941 h 50588"/>
                <a:gd name="connsiteX13" fmla="*/ 55647 w 55647"/>
                <a:gd name="connsiteY13" fmla="*/ 25294 h 50588"/>
                <a:gd name="connsiteX14" fmla="*/ 53118 w 55647"/>
                <a:gd name="connsiteY14" fmla="*/ 15176 h 50588"/>
                <a:gd name="connsiteX15" fmla="*/ 48059 w 55647"/>
                <a:gd name="connsiteY15" fmla="*/ 7588 h 50588"/>
                <a:gd name="connsiteX16" fmla="*/ 37941 w 55647"/>
                <a:gd name="connsiteY16" fmla="*/ 0 h 50588"/>
                <a:gd name="connsiteX17" fmla="*/ 25294 w 55647"/>
                <a:gd name="connsiteY17" fmla="*/ 0 h 50588"/>
                <a:gd name="connsiteX18" fmla="*/ 17706 w 55647"/>
                <a:gd name="connsiteY18" fmla="*/ 2529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0588">
                  <a:moveTo>
                    <a:pt x="17706" y="2529"/>
                  </a:moveTo>
                  <a:lnTo>
                    <a:pt x="12647" y="5059"/>
                  </a:lnTo>
                  <a:cubicBezTo>
                    <a:pt x="10118" y="7588"/>
                    <a:pt x="7588" y="7588"/>
                    <a:pt x="5059" y="10118"/>
                  </a:cubicBezTo>
                  <a:cubicBezTo>
                    <a:pt x="2529" y="12647"/>
                    <a:pt x="2529" y="12647"/>
                    <a:pt x="2529" y="15176"/>
                  </a:cubicBezTo>
                  <a:cubicBezTo>
                    <a:pt x="0" y="17706"/>
                    <a:pt x="0" y="20235"/>
                    <a:pt x="0" y="25294"/>
                  </a:cubicBezTo>
                  <a:lnTo>
                    <a:pt x="0" y="30353"/>
                  </a:lnTo>
                  <a:cubicBezTo>
                    <a:pt x="0" y="32882"/>
                    <a:pt x="2529" y="32882"/>
                    <a:pt x="2529" y="35412"/>
                  </a:cubicBezTo>
                  <a:cubicBezTo>
                    <a:pt x="5059" y="37941"/>
                    <a:pt x="5059" y="40471"/>
                    <a:pt x="7588" y="43000"/>
                  </a:cubicBezTo>
                  <a:cubicBezTo>
                    <a:pt x="10118" y="45529"/>
                    <a:pt x="12647" y="45529"/>
                    <a:pt x="15177" y="48059"/>
                  </a:cubicBezTo>
                  <a:cubicBezTo>
                    <a:pt x="17706" y="48059"/>
                    <a:pt x="22765" y="50588"/>
                    <a:pt x="25294" y="50588"/>
                  </a:cubicBezTo>
                  <a:cubicBezTo>
                    <a:pt x="30353" y="50588"/>
                    <a:pt x="35412" y="50588"/>
                    <a:pt x="37941" y="50588"/>
                  </a:cubicBezTo>
                  <a:cubicBezTo>
                    <a:pt x="43000" y="50588"/>
                    <a:pt x="45530" y="48059"/>
                    <a:pt x="48059" y="43000"/>
                  </a:cubicBezTo>
                  <a:cubicBezTo>
                    <a:pt x="50588" y="40471"/>
                    <a:pt x="50588" y="40471"/>
                    <a:pt x="53118" y="37941"/>
                  </a:cubicBezTo>
                  <a:cubicBezTo>
                    <a:pt x="55647" y="32882"/>
                    <a:pt x="55647" y="30353"/>
                    <a:pt x="55647" y="25294"/>
                  </a:cubicBezTo>
                  <a:cubicBezTo>
                    <a:pt x="55647" y="22765"/>
                    <a:pt x="55647" y="17706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0471" y="2529"/>
                    <a:pt x="37941" y="0"/>
                  </a:cubicBezTo>
                  <a:cubicBezTo>
                    <a:pt x="32882" y="0"/>
                    <a:pt x="27824" y="0"/>
                    <a:pt x="25294" y="0"/>
                  </a:cubicBezTo>
                  <a:cubicBezTo>
                    <a:pt x="25294" y="2529"/>
                    <a:pt x="22765" y="2529"/>
                    <a:pt x="17706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095EE59E-34EF-4765-AA94-156F3F14421A}"/>
                </a:ext>
              </a:extLst>
            </p:cNvPr>
            <p:cNvSpPr/>
            <p:nvPr/>
          </p:nvSpPr>
          <p:spPr>
            <a:xfrm>
              <a:off x="11331976" y="2708989"/>
              <a:ext cx="27823" cy="32882"/>
            </a:xfrm>
            <a:custGeom>
              <a:avLst/>
              <a:gdLst>
                <a:gd name="connsiteX0" fmla="*/ 22765 w 27823"/>
                <a:gd name="connsiteY0" fmla="*/ 2529 h 32882"/>
                <a:gd name="connsiteX1" fmla="*/ 17706 w 27823"/>
                <a:gd name="connsiteY1" fmla="*/ 0 h 32882"/>
                <a:gd name="connsiteX2" fmla="*/ 12647 w 27823"/>
                <a:gd name="connsiteY2" fmla="*/ 0 h 32882"/>
                <a:gd name="connsiteX3" fmla="*/ 10118 w 27823"/>
                <a:gd name="connsiteY3" fmla="*/ 0 h 32882"/>
                <a:gd name="connsiteX4" fmla="*/ 5059 w 27823"/>
                <a:gd name="connsiteY4" fmla="*/ 2529 h 32882"/>
                <a:gd name="connsiteX5" fmla="*/ 2529 w 27823"/>
                <a:gd name="connsiteY5" fmla="*/ 5059 h 32882"/>
                <a:gd name="connsiteX6" fmla="*/ 0 w 27823"/>
                <a:gd name="connsiteY6" fmla="*/ 10118 h 32882"/>
                <a:gd name="connsiteX7" fmla="*/ 0 w 27823"/>
                <a:gd name="connsiteY7" fmla="*/ 20235 h 32882"/>
                <a:gd name="connsiteX8" fmla="*/ 0 w 27823"/>
                <a:gd name="connsiteY8" fmla="*/ 25294 h 32882"/>
                <a:gd name="connsiteX9" fmla="*/ 2529 w 27823"/>
                <a:gd name="connsiteY9" fmla="*/ 27824 h 32882"/>
                <a:gd name="connsiteX10" fmla="*/ 5059 w 27823"/>
                <a:gd name="connsiteY10" fmla="*/ 30353 h 32882"/>
                <a:gd name="connsiteX11" fmla="*/ 10118 w 27823"/>
                <a:gd name="connsiteY11" fmla="*/ 30353 h 32882"/>
                <a:gd name="connsiteX12" fmla="*/ 17706 w 27823"/>
                <a:gd name="connsiteY12" fmla="*/ 32882 h 32882"/>
                <a:gd name="connsiteX13" fmla="*/ 22765 w 27823"/>
                <a:gd name="connsiteY13" fmla="*/ 30353 h 32882"/>
                <a:gd name="connsiteX14" fmla="*/ 25294 w 27823"/>
                <a:gd name="connsiteY14" fmla="*/ 27824 h 32882"/>
                <a:gd name="connsiteX15" fmla="*/ 27824 w 27823"/>
                <a:gd name="connsiteY15" fmla="*/ 22765 h 32882"/>
                <a:gd name="connsiteX16" fmla="*/ 27824 w 27823"/>
                <a:gd name="connsiteY16" fmla="*/ 12647 h 32882"/>
                <a:gd name="connsiteX17" fmla="*/ 27824 w 27823"/>
                <a:gd name="connsiteY17" fmla="*/ 7588 h 32882"/>
                <a:gd name="connsiteX18" fmla="*/ 22765 w 27823"/>
                <a:gd name="connsiteY18" fmla="*/ 2529 h 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23" h="32882">
                  <a:moveTo>
                    <a:pt x="22765" y="2529"/>
                  </a:moveTo>
                  <a:cubicBezTo>
                    <a:pt x="22765" y="2529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0"/>
                  </a:cubicBezTo>
                  <a:lnTo>
                    <a:pt x="10118" y="0"/>
                  </a:lnTo>
                  <a:cubicBezTo>
                    <a:pt x="7588" y="0"/>
                    <a:pt x="7588" y="2529"/>
                    <a:pt x="5059" y="2529"/>
                  </a:cubicBezTo>
                  <a:lnTo>
                    <a:pt x="2529" y="5059"/>
                  </a:lnTo>
                  <a:cubicBezTo>
                    <a:pt x="2529" y="7588"/>
                    <a:pt x="0" y="10118"/>
                    <a:pt x="0" y="10118"/>
                  </a:cubicBezTo>
                  <a:lnTo>
                    <a:pt x="0" y="20235"/>
                  </a:ln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0" y="27824"/>
                    <a:pt x="2529" y="27824"/>
                  </a:cubicBezTo>
                  <a:cubicBezTo>
                    <a:pt x="2529" y="27824"/>
                    <a:pt x="5059" y="30353"/>
                    <a:pt x="5059" y="30353"/>
                  </a:cubicBezTo>
                  <a:cubicBezTo>
                    <a:pt x="7588" y="30353"/>
                    <a:pt x="7588" y="30353"/>
                    <a:pt x="10118" y="30353"/>
                  </a:cubicBezTo>
                  <a:lnTo>
                    <a:pt x="17706" y="32882"/>
                  </a:lnTo>
                  <a:cubicBezTo>
                    <a:pt x="17706" y="32882"/>
                    <a:pt x="20235" y="32882"/>
                    <a:pt x="22765" y="30353"/>
                  </a:cubicBezTo>
                  <a:cubicBezTo>
                    <a:pt x="22765" y="30353"/>
                    <a:pt x="22765" y="27824"/>
                    <a:pt x="25294" y="27824"/>
                  </a:cubicBezTo>
                  <a:cubicBezTo>
                    <a:pt x="25294" y="25294"/>
                    <a:pt x="27824" y="25294"/>
                    <a:pt x="27824" y="22765"/>
                  </a:cubicBezTo>
                  <a:cubicBezTo>
                    <a:pt x="27824" y="20235"/>
                    <a:pt x="27824" y="15176"/>
                    <a:pt x="27824" y="12647"/>
                  </a:cubicBezTo>
                  <a:cubicBezTo>
                    <a:pt x="27824" y="10118"/>
                    <a:pt x="27824" y="10118"/>
                    <a:pt x="27824" y="7588"/>
                  </a:cubicBezTo>
                  <a:cubicBezTo>
                    <a:pt x="22765" y="5059"/>
                    <a:pt x="22765" y="2529"/>
                    <a:pt x="22765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FF95B3B-AC22-4698-ADB7-65E8471F522F}"/>
                </a:ext>
              </a:extLst>
            </p:cNvPr>
            <p:cNvSpPr/>
            <p:nvPr/>
          </p:nvSpPr>
          <p:spPr>
            <a:xfrm>
              <a:off x="12224860" y="3533579"/>
              <a:ext cx="68294" cy="78411"/>
            </a:xfrm>
            <a:custGeom>
              <a:avLst/>
              <a:gdLst>
                <a:gd name="connsiteX0" fmla="*/ 10118 w 68294"/>
                <a:gd name="connsiteY0" fmla="*/ 68294 h 78411"/>
                <a:gd name="connsiteX1" fmla="*/ 20235 w 68294"/>
                <a:gd name="connsiteY1" fmla="*/ 75883 h 78411"/>
                <a:gd name="connsiteX2" fmla="*/ 32883 w 68294"/>
                <a:gd name="connsiteY2" fmla="*/ 78412 h 78411"/>
                <a:gd name="connsiteX3" fmla="*/ 43000 w 68294"/>
                <a:gd name="connsiteY3" fmla="*/ 78412 h 78411"/>
                <a:gd name="connsiteX4" fmla="*/ 58177 w 68294"/>
                <a:gd name="connsiteY4" fmla="*/ 68294 h 78411"/>
                <a:gd name="connsiteX5" fmla="*/ 63235 w 68294"/>
                <a:gd name="connsiteY5" fmla="*/ 60706 h 78411"/>
                <a:gd name="connsiteX6" fmla="*/ 68294 w 68294"/>
                <a:gd name="connsiteY6" fmla="*/ 43000 h 78411"/>
                <a:gd name="connsiteX7" fmla="*/ 68294 w 68294"/>
                <a:gd name="connsiteY7" fmla="*/ 32882 h 78411"/>
                <a:gd name="connsiteX8" fmla="*/ 65765 w 68294"/>
                <a:gd name="connsiteY8" fmla="*/ 20235 h 78411"/>
                <a:gd name="connsiteX9" fmla="*/ 58177 w 68294"/>
                <a:gd name="connsiteY9" fmla="*/ 10118 h 78411"/>
                <a:gd name="connsiteX10" fmla="*/ 48059 w 68294"/>
                <a:gd name="connsiteY10" fmla="*/ 2529 h 78411"/>
                <a:gd name="connsiteX11" fmla="*/ 35412 w 68294"/>
                <a:gd name="connsiteY11" fmla="*/ 0 h 78411"/>
                <a:gd name="connsiteX12" fmla="*/ 25294 w 68294"/>
                <a:gd name="connsiteY12" fmla="*/ 0 h 78411"/>
                <a:gd name="connsiteX13" fmla="*/ 10118 w 68294"/>
                <a:gd name="connsiteY13" fmla="*/ 10118 h 78411"/>
                <a:gd name="connsiteX14" fmla="*/ 5059 w 68294"/>
                <a:gd name="connsiteY14" fmla="*/ 17706 h 78411"/>
                <a:gd name="connsiteX15" fmla="*/ 0 w 68294"/>
                <a:gd name="connsiteY15" fmla="*/ 35412 h 78411"/>
                <a:gd name="connsiteX16" fmla="*/ 0 w 68294"/>
                <a:gd name="connsiteY16" fmla="*/ 45529 h 78411"/>
                <a:gd name="connsiteX17" fmla="*/ 2529 w 68294"/>
                <a:gd name="connsiteY17" fmla="*/ 58177 h 78411"/>
                <a:gd name="connsiteX18" fmla="*/ 10118 w 68294"/>
                <a:gd name="connsiteY18" fmla="*/ 68294 h 7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78411">
                  <a:moveTo>
                    <a:pt x="10118" y="68294"/>
                  </a:moveTo>
                  <a:cubicBezTo>
                    <a:pt x="12647" y="70824"/>
                    <a:pt x="17706" y="73353"/>
                    <a:pt x="20235" y="75883"/>
                  </a:cubicBezTo>
                  <a:cubicBezTo>
                    <a:pt x="25294" y="78412"/>
                    <a:pt x="27824" y="78412"/>
                    <a:pt x="32883" y="78412"/>
                  </a:cubicBezTo>
                  <a:cubicBezTo>
                    <a:pt x="35412" y="78412"/>
                    <a:pt x="37941" y="78412"/>
                    <a:pt x="43000" y="78412"/>
                  </a:cubicBezTo>
                  <a:cubicBezTo>
                    <a:pt x="48059" y="75883"/>
                    <a:pt x="53118" y="73353"/>
                    <a:pt x="58177" y="68294"/>
                  </a:cubicBezTo>
                  <a:cubicBezTo>
                    <a:pt x="60706" y="65765"/>
                    <a:pt x="60706" y="63235"/>
                    <a:pt x="63235" y="60706"/>
                  </a:cubicBezTo>
                  <a:cubicBezTo>
                    <a:pt x="65765" y="55647"/>
                    <a:pt x="68294" y="50588"/>
                    <a:pt x="68294" y="43000"/>
                  </a:cubicBezTo>
                  <a:cubicBezTo>
                    <a:pt x="68294" y="40471"/>
                    <a:pt x="68294" y="35412"/>
                    <a:pt x="68294" y="32882"/>
                  </a:cubicBezTo>
                  <a:cubicBezTo>
                    <a:pt x="68294" y="27824"/>
                    <a:pt x="68294" y="22765"/>
                    <a:pt x="65765" y="20235"/>
                  </a:cubicBezTo>
                  <a:cubicBezTo>
                    <a:pt x="63235" y="15177"/>
                    <a:pt x="63235" y="12647"/>
                    <a:pt x="58177" y="10118"/>
                  </a:cubicBezTo>
                  <a:cubicBezTo>
                    <a:pt x="55647" y="7588"/>
                    <a:pt x="50588" y="5059"/>
                    <a:pt x="48059" y="2529"/>
                  </a:cubicBezTo>
                  <a:cubicBezTo>
                    <a:pt x="43000" y="0"/>
                    <a:pt x="40471" y="0"/>
                    <a:pt x="35412" y="0"/>
                  </a:cubicBezTo>
                  <a:cubicBezTo>
                    <a:pt x="32883" y="0"/>
                    <a:pt x="30353" y="0"/>
                    <a:pt x="25294" y="0"/>
                  </a:cubicBezTo>
                  <a:cubicBezTo>
                    <a:pt x="20235" y="2529"/>
                    <a:pt x="15177" y="5059"/>
                    <a:pt x="10118" y="10118"/>
                  </a:cubicBezTo>
                  <a:cubicBezTo>
                    <a:pt x="7588" y="12647"/>
                    <a:pt x="7588" y="15177"/>
                    <a:pt x="5059" y="17706"/>
                  </a:cubicBezTo>
                  <a:cubicBezTo>
                    <a:pt x="2529" y="22765"/>
                    <a:pt x="0" y="27824"/>
                    <a:pt x="0" y="35412"/>
                  </a:cubicBezTo>
                  <a:cubicBezTo>
                    <a:pt x="0" y="37941"/>
                    <a:pt x="0" y="43000"/>
                    <a:pt x="0" y="45529"/>
                  </a:cubicBezTo>
                  <a:cubicBezTo>
                    <a:pt x="0" y="50588"/>
                    <a:pt x="0" y="55647"/>
                    <a:pt x="2529" y="58177"/>
                  </a:cubicBezTo>
                  <a:cubicBezTo>
                    <a:pt x="2529" y="60706"/>
                    <a:pt x="5059" y="65765"/>
                    <a:pt x="10118" y="68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BAC912E6-485E-4B27-BCC6-BB324B696452}"/>
                </a:ext>
              </a:extLst>
            </p:cNvPr>
            <p:cNvSpPr/>
            <p:nvPr/>
          </p:nvSpPr>
          <p:spPr>
            <a:xfrm>
              <a:off x="12055389" y="2542048"/>
              <a:ext cx="53117" cy="65764"/>
            </a:xfrm>
            <a:custGeom>
              <a:avLst/>
              <a:gdLst>
                <a:gd name="connsiteX0" fmla="*/ 0 w 53117"/>
                <a:gd name="connsiteY0" fmla="*/ 15177 h 65764"/>
                <a:gd name="connsiteX1" fmla="*/ 0 w 53117"/>
                <a:gd name="connsiteY1" fmla="*/ 20235 h 65764"/>
                <a:gd name="connsiteX2" fmla="*/ 2529 w 53117"/>
                <a:gd name="connsiteY2" fmla="*/ 30353 h 65764"/>
                <a:gd name="connsiteX3" fmla="*/ 12647 w 53117"/>
                <a:gd name="connsiteY3" fmla="*/ 53118 h 65764"/>
                <a:gd name="connsiteX4" fmla="*/ 17706 w 53117"/>
                <a:gd name="connsiteY4" fmla="*/ 60706 h 65764"/>
                <a:gd name="connsiteX5" fmla="*/ 25294 w 53117"/>
                <a:gd name="connsiteY5" fmla="*/ 65765 h 65764"/>
                <a:gd name="connsiteX6" fmla="*/ 35412 w 53117"/>
                <a:gd name="connsiteY6" fmla="*/ 65765 h 65764"/>
                <a:gd name="connsiteX7" fmla="*/ 43000 w 53117"/>
                <a:gd name="connsiteY7" fmla="*/ 63235 h 65764"/>
                <a:gd name="connsiteX8" fmla="*/ 48059 w 53117"/>
                <a:gd name="connsiteY8" fmla="*/ 60706 h 65764"/>
                <a:gd name="connsiteX9" fmla="*/ 53118 w 53117"/>
                <a:gd name="connsiteY9" fmla="*/ 50588 h 65764"/>
                <a:gd name="connsiteX10" fmla="*/ 53118 w 53117"/>
                <a:gd name="connsiteY10" fmla="*/ 45529 h 65764"/>
                <a:gd name="connsiteX11" fmla="*/ 50588 w 53117"/>
                <a:gd name="connsiteY11" fmla="*/ 32882 h 65764"/>
                <a:gd name="connsiteX12" fmla="*/ 37941 w 53117"/>
                <a:gd name="connsiteY12" fmla="*/ 10118 h 65764"/>
                <a:gd name="connsiteX13" fmla="*/ 32882 w 53117"/>
                <a:gd name="connsiteY13" fmla="*/ 5059 h 65764"/>
                <a:gd name="connsiteX14" fmla="*/ 25294 w 53117"/>
                <a:gd name="connsiteY14" fmla="*/ 0 h 65764"/>
                <a:gd name="connsiteX15" fmla="*/ 17706 w 53117"/>
                <a:gd name="connsiteY15" fmla="*/ 0 h 65764"/>
                <a:gd name="connsiteX16" fmla="*/ 10118 w 53117"/>
                <a:gd name="connsiteY16" fmla="*/ 2529 h 65764"/>
                <a:gd name="connsiteX17" fmla="*/ 0 w 53117"/>
                <a:gd name="connsiteY17" fmla="*/ 15177 h 6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17" h="65764">
                  <a:moveTo>
                    <a:pt x="0" y="15177"/>
                  </a:moveTo>
                  <a:cubicBezTo>
                    <a:pt x="0" y="17706"/>
                    <a:pt x="0" y="20235"/>
                    <a:pt x="0" y="20235"/>
                  </a:cubicBezTo>
                  <a:cubicBezTo>
                    <a:pt x="0" y="25294"/>
                    <a:pt x="0" y="27824"/>
                    <a:pt x="2529" y="30353"/>
                  </a:cubicBezTo>
                  <a:cubicBezTo>
                    <a:pt x="5059" y="37941"/>
                    <a:pt x="10118" y="45529"/>
                    <a:pt x="12647" y="53118"/>
                  </a:cubicBezTo>
                  <a:cubicBezTo>
                    <a:pt x="15177" y="55647"/>
                    <a:pt x="15177" y="58177"/>
                    <a:pt x="17706" y="60706"/>
                  </a:cubicBezTo>
                  <a:cubicBezTo>
                    <a:pt x="20235" y="63235"/>
                    <a:pt x="22765" y="63235"/>
                    <a:pt x="25294" y="65765"/>
                  </a:cubicBezTo>
                  <a:cubicBezTo>
                    <a:pt x="27824" y="65765"/>
                    <a:pt x="30353" y="65765"/>
                    <a:pt x="35412" y="65765"/>
                  </a:cubicBezTo>
                  <a:cubicBezTo>
                    <a:pt x="37941" y="65765"/>
                    <a:pt x="40471" y="65765"/>
                    <a:pt x="43000" y="63235"/>
                  </a:cubicBezTo>
                  <a:cubicBezTo>
                    <a:pt x="45530" y="63235"/>
                    <a:pt x="45530" y="60706"/>
                    <a:pt x="48059" y="60706"/>
                  </a:cubicBezTo>
                  <a:cubicBezTo>
                    <a:pt x="50588" y="58177"/>
                    <a:pt x="53118" y="55647"/>
                    <a:pt x="53118" y="50588"/>
                  </a:cubicBezTo>
                  <a:cubicBezTo>
                    <a:pt x="53118" y="48059"/>
                    <a:pt x="53118" y="45529"/>
                    <a:pt x="53118" y="45529"/>
                  </a:cubicBezTo>
                  <a:cubicBezTo>
                    <a:pt x="53118" y="40471"/>
                    <a:pt x="53118" y="37941"/>
                    <a:pt x="50588" y="32882"/>
                  </a:cubicBezTo>
                  <a:cubicBezTo>
                    <a:pt x="45530" y="25294"/>
                    <a:pt x="43000" y="17706"/>
                    <a:pt x="37941" y="10118"/>
                  </a:cubicBezTo>
                  <a:cubicBezTo>
                    <a:pt x="35412" y="7588"/>
                    <a:pt x="35412" y="5059"/>
                    <a:pt x="32882" y="5059"/>
                  </a:cubicBezTo>
                  <a:cubicBezTo>
                    <a:pt x="30353" y="2529"/>
                    <a:pt x="27824" y="2529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2647" y="0"/>
                    <a:pt x="10118" y="2529"/>
                  </a:cubicBezTo>
                  <a:cubicBezTo>
                    <a:pt x="5059" y="5059"/>
                    <a:pt x="2529" y="10118"/>
                    <a:pt x="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15595846-F61B-4A98-B38A-159EBA19DAF1}"/>
                </a:ext>
              </a:extLst>
            </p:cNvPr>
            <p:cNvSpPr/>
            <p:nvPr/>
          </p:nvSpPr>
          <p:spPr>
            <a:xfrm>
              <a:off x="12053492" y="2671048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2529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2B9A41D7-D955-4E54-B272-23E630D8B79F}"/>
                </a:ext>
              </a:extLst>
            </p:cNvPr>
            <p:cNvSpPr/>
            <p:nvPr/>
          </p:nvSpPr>
          <p:spPr>
            <a:xfrm>
              <a:off x="12063610" y="3032754"/>
              <a:ext cx="49323" cy="50588"/>
            </a:xfrm>
            <a:custGeom>
              <a:avLst/>
              <a:gdLst>
                <a:gd name="connsiteX0" fmla="*/ 24662 w 49323"/>
                <a:gd name="connsiteY0" fmla="*/ 50588 h 50588"/>
                <a:gd name="connsiteX1" fmla="*/ 24662 w 49323"/>
                <a:gd name="connsiteY1" fmla="*/ 0 h 50588"/>
                <a:gd name="connsiteX2" fmla="*/ 24662 w 49323"/>
                <a:gd name="connsiteY2" fmla="*/ 50588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0588">
                  <a:moveTo>
                    <a:pt x="24662" y="50588"/>
                  </a:moveTo>
                  <a:cubicBezTo>
                    <a:pt x="57544" y="50588"/>
                    <a:pt x="57544" y="0"/>
                    <a:pt x="24662" y="0"/>
                  </a:cubicBezTo>
                  <a:cubicBezTo>
                    <a:pt x="-8221" y="0"/>
                    <a:pt x="-8221" y="50588"/>
                    <a:pt x="24662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C395EC7D-93D2-499F-BAA2-EFB9E2B5C726}"/>
                </a:ext>
              </a:extLst>
            </p:cNvPr>
            <p:cNvSpPr/>
            <p:nvPr/>
          </p:nvSpPr>
          <p:spPr>
            <a:xfrm>
              <a:off x="12044007" y="3589160"/>
              <a:ext cx="68294" cy="68360"/>
            </a:xfrm>
            <a:custGeom>
              <a:avLst/>
              <a:gdLst>
                <a:gd name="connsiteX0" fmla="*/ 34147 w 68294"/>
                <a:gd name="connsiteY0" fmla="*/ 68360 h 68360"/>
                <a:gd name="connsiteX1" fmla="*/ 34147 w 68294"/>
                <a:gd name="connsiteY1" fmla="*/ 66 h 68360"/>
                <a:gd name="connsiteX2" fmla="*/ 34147 w 68294"/>
                <a:gd name="connsiteY2" fmla="*/ 68360 h 6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68360">
                  <a:moveTo>
                    <a:pt x="34147" y="68360"/>
                  </a:moveTo>
                  <a:cubicBezTo>
                    <a:pt x="79677" y="68360"/>
                    <a:pt x="79677" y="66"/>
                    <a:pt x="34147" y="66"/>
                  </a:cubicBezTo>
                  <a:cubicBezTo>
                    <a:pt x="-11382" y="-2463"/>
                    <a:pt x="-11382" y="68360"/>
                    <a:pt x="34147" y="6836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815AE430-7130-4244-8444-5692E27BCBBA}"/>
                </a:ext>
              </a:extLst>
            </p:cNvPr>
            <p:cNvSpPr/>
            <p:nvPr/>
          </p:nvSpPr>
          <p:spPr>
            <a:xfrm>
              <a:off x="12106610" y="2392812"/>
              <a:ext cx="54382" cy="70823"/>
            </a:xfrm>
            <a:custGeom>
              <a:avLst/>
              <a:gdLst>
                <a:gd name="connsiteX0" fmla="*/ 49956 w 54382"/>
                <a:gd name="connsiteY0" fmla="*/ 17706 h 70823"/>
                <a:gd name="connsiteX1" fmla="*/ 47427 w 54382"/>
                <a:gd name="connsiteY1" fmla="*/ 12647 h 70823"/>
                <a:gd name="connsiteX2" fmla="*/ 42368 w 54382"/>
                <a:gd name="connsiteY2" fmla="*/ 5059 h 70823"/>
                <a:gd name="connsiteX3" fmla="*/ 37309 w 54382"/>
                <a:gd name="connsiteY3" fmla="*/ 2529 h 70823"/>
                <a:gd name="connsiteX4" fmla="*/ 29721 w 54382"/>
                <a:gd name="connsiteY4" fmla="*/ 0 h 70823"/>
                <a:gd name="connsiteX5" fmla="*/ 24662 w 54382"/>
                <a:gd name="connsiteY5" fmla="*/ 0 h 70823"/>
                <a:gd name="connsiteX6" fmla="*/ 19603 w 54382"/>
                <a:gd name="connsiteY6" fmla="*/ 2529 h 70823"/>
                <a:gd name="connsiteX7" fmla="*/ 12015 w 54382"/>
                <a:gd name="connsiteY7" fmla="*/ 7588 h 70823"/>
                <a:gd name="connsiteX8" fmla="*/ 6956 w 54382"/>
                <a:gd name="connsiteY8" fmla="*/ 15177 h 70823"/>
                <a:gd name="connsiteX9" fmla="*/ 1897 w 54382"/>
                <a:gd name="connsiteY9" fmla="*/ 35412 h 70823"/>
                <a:gd name="connsiteX10" fmla="*/ 1897 w 54382"/>
                <a:gd name="connsiteY10" fmla="*/ 50588 h 70823"/>
                <a:gd name="connsiteX11" fmla="*/ 9485 w 54382"/>
                <a:gd name="connsiteY11" fmla="*/ 63235 h 70823"/>
                <a:gd name="connsiteX12" fmla="*/ 14544 w 54382"/>
                <a:gd name="connsiteY12" fmla="*/ 68294 h 70823"/>
                <a:gd name="connsiteX13" fmla="*/ 27191 w 54382"/>
                <a:gd name="connsiteY13" fmla="*/ 70824 h 70823"/>
                <a:gd name="connsiteX14" fmla="*/ 37309 w 54382"/>
                <a:gd name="connsiteY14" fmla="*/ 68294 h 70823"/>
                <a:gd name="connsiteX15" fmla="*/ 44897 w 54382"/>
                <a:gd name="connsiteY15" fmla="*/ 63235 h 70823"/>
                <a:gd name="connsiteX16" fmla="*/ 52485 w 54382"/>
                <a:gd name="connsiteY16" fmla="*/ 50588 h 70823"/>
                <a:gd name="connsiteX17" fmla="*/ 52485 w 54382"/>
                <a:gd name="connsiteY17" fmla="*/ 35412 h 70823"/>
                <a:gd name="connsiteX18" fmla="*/ 49956 w 54382"/>
                <a:gd name="connsiteY18" fmla="*/ 17706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382" h="70823">
                  <a:moveTo>
                    <a:pt x="49956" y="17706"/>
                  </a:moveTo>
                  <a:cubicBezTo>
                    <a:pt x="49956" y="15177"/>
                    <a:pt x="47427" y="15177"/>
                    <a:pt x="47427" y="12647"/>
                  </a:cubicBezTo>
                  <a:cubicBezTo>
                    <a:pt x="44897" y="10118"/>
                    <a:pt x="44897" y="7588"/>
                    <a:pt x="42368" y="5059"/>
                  </a:cubicBezTo>
                  <a:cubicBezTo>
                    <a:pt x="39838" y="2529"/>
                    <a:pt x="39838" y="2529"/>
                    <a:pt x="37309" y="2529"/>
                  </a:cubicBezTo>
                  <a:cubicBezTo>
                    <a:pt x="34779" y="0"/>
                    <a:pt x="32250" y="0"/>
                    <a:pt x="29721" y="0"/>
                  </a:cubicBezTo>
                  <a:cubicBezTo>
                    <a:pt x="27191" y="0"/>
                    <a:pt x="24662" y="0"/>
                    <a:pt x="24662" y="0"/>
                  </a:cubicBezTo>
                  <a:cubicBezTo>
                    <a:pt x="22132" y="0"/>
                    <a:pt x="22132" y="2529"/>
                    <a:pt x="19603" y="2529"/>
                  </a:cubicBezTo>
                  <a:cubicBezTo>
                    <a:pt x="17074" y="5059"/>
                    <a:pt x="14544" y="5059"/>
                    <a:pt x="12015" y="7588"/>
                  </a:cubicBezTo>
                  <a:cubicBezTo>
                    <a:pt x="9485" y="10118"/>
                    <a:pt x="9485" y="12647"/>
                    <a:pt x="6956" y="15177"/>
                  </a:cubicBezTo>
                  <a:cubicBezTo>
                    <a:pt x="4426" y="22765"/>
                    <a:pt x="4426" y="30353"/>
                    <a:pt x="1897" y="35412"/>
                  </a:cubicBezTo>
                  <a:cubicBezTo>
                    <a:pt x="-632" y="40471"/>
                    <a:pt x="-632" y="45530"/>
                    <a:pt x="1897" y="50588"/>
                  </a:cubicBezTo>
                  <a:cubicBezTo>
                    <a:pt x="1897" y="55647"/>
                    <a:pt x="4426" y="58177"/>
                    <a:pt x="9485" y="63235"/>
                  </a:cubicBezTo>
                  <a:cubicBezTo>
                    <a:pt x="12015" y="65765"/>
                    <a:pt x="12015" y="65765"/>
                    <a:pt x="14544" y="68294"/>
                  </a:cubicBezTo>
                  <a:cubicBezTo>
                    <a:pt x="19603" y="70824"/>
                    <a:pt x="22132" y="70824"/>
                    <a:pt x="27191" y="70824"/>
                  </a:cubicBezTo>
                  <a:cubicBezTo>
                    <a:pt x="29721" y="70824"/>
                    <a:pt x="34779" y="70824"/>
                    <a:pt x="37309" y="68294"/>
                  </a:cubicBezTo>
                  <a:cubicBezTo>
                    <a:pt x="39838" y="68294"/>
                    <a:pt x="42368" y="65765"/>
                    <a:pt x="44897" y="63235"/>
                  </a:cubicBezTo>
                  <a:cubicBezTo>
                    <a:pt x="47427" y="60706"/>
                    <a:pt x="49956" y="55647"/>
                    <a:pt x="52485" y="50588"/>
                  </a:cubicBezTo>
                  <a:cubicBezTo>
                    <a:pt x="55015" y="45530"/>
                    <a:pt x="55015" y="40471"/>
                    <a:pt x="52485" y="35412"/>
                  </a:cubicBezTo>
                  <a:cubicBezTo>
                    <a:pt x="52485" y="30353"/>
                    <a:pt x="49956" y="22765"/>
                    <a:pt x="49956" y="17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89F2D93-D0BE-4E0E-8006-3B1844A1B456}"/>
                </a:ext>
              </a:extLst>
            </p:cNvPr>
            <p:cNvSpPr/>
            <p:nvPr/>
          </p:nvSpPr>
          <p:spPr>
            <a:xfrm>
              <a:off x="12143919" y="2529401"/>
              <a:ext cx="55647" cy="53117"/>
            </a:xfrm>
            <a:custGeom>
              <a:avLst/>
              <a:gdLst>
                <a:gd name="connsiteX0" fmla="*/ 30353 w 55647"/>
                <a:gd name="connsiteY0" fmla="*/ 2529 h 53117"/>
                <a:gd name="connsiteX1" fmla="*/ 20235 w 55647"/>
                <a:gd name="connsiteY1" fmla="*/ 7588 h 53117"/>
                <a:gd name="connsiteX2" fmla="*/ 7588 w 55647"/>
                <a:gd name="connsiteY2" fmla="*/ 17706 h 53117"/>
                <a:gd name="connsiteX3" fmla="*/ 2529 w 55647"/>
                <a:gd name="connsiteY3" fmla="*/ 25294 h 53117"/>
                <a:gd name="connsiteX4" fmla="*/ 0 w 55647"/>
                <a:gd name="connsiteY4" fmla="*/ 32882 h 53117"/>
                <a:gd name="connsiteX5" fmla="*/ 2529 w 55647"/>
                <a:gd name="connsiteY5" fmla="*/ 40471 h 53117"/>
                <a:gd name="connsiteX6" fmla="*/ 7588 w 55647"/>
                <a:gd name="connsiteY6" fmla="*/ 48059 h 53117"/>
                <a:gd name="connsiteX7" fmla="*/ 12647 w 55647"/>
                <a:gd name="connsiteY7" fmla="*/ 50588 h 53117"/>
                <a:gd name="connsiteX8" fmla="*/ 22765 w 55647"/>
                <a:gd name="connsiteY8" fmla="*/ 53118 h 53117"/>
                <a:gd name="connsiteX9" fmla="*/ 27824 w 55647"/>
                <a:gd name="connsiteY9" fmla="*/ 53118 h 53117"/>
                <a:gd name="connsiteX10" fmla="*/ 37941 w 55647"/>
                <a:gd name="connsiteY10" fmla="*/ 48059 h 53117"/>
                <a:gd name="connsiteX11" fmla="*/ 48059 w 55647"/>
                <a:gd name="connsiteY11" fmla="*/ 35412 h 53117"/>
                <a:gd name="connsiteX12" fmla="*/ 53118 w 55647"/>
                <a:gd name="connsiteY12" fmla="*/ 27824 h 53117"/>
                <a:gd name="connsiteX13" fmla="*/ 55647 w 55647"/>
                <a:gd name="connsiteY13" fmla="*/ 20235 h 53117"/>
                <a:gd name="connsiteX14" fmla="*/ 53118 w 55647"/>
                <a:gd name="connsiteY14" fmla="*/ 12647 h 53117"/>
                <a:gd name="connsiteX15" fmla="*/ 48059 w 55647"/>
                <a:gd name="connsiteY15" fmla="*/ 5059 h 53117"/>
                <a:gd name="connsiteX16" fmla="*/ 43000 w 55647"/>
                <a:gd name="connsiteY16" fmla="*/ 2529 h 53117"/>
                <a:gd name="connsiteX17" fmla="*/ 32882 w 55647"/>
                <a:gd name="connsiteY17" fmla="*/ 0 h 53117"/>
                <a:gd name="connsiteX18" fmla="*/ 30353 w 55647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647" h="53117">
                  <a:moveTo>
                    <a:pt x="30353" y="2529"/>
                  </a:moveTo>
                  <a:cubicBezTo>
                    <a:pt x="27824" y="2529"/>
                    <a:pt x="22765" y="5059"/>
                    <a:pt x="20235" y="7588"/>
                  </a:cubicBezTo>
                  <a:cubicBezTo>
                    <a:pt x="15176" y="10118"/>
                    <a:pt x="12647" y="15177"/>
                    <a:pt x="7588" y="17706"/>
                  </a:cubicBezTo>
                  <a:cubicBezTo>
                    <a:pt x="5059" y="20235"/>
                    <a:pt x="5059" y="22765"/>
                    <a:pt x="2529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5412"/>
                    <a:pt x="0" y="37941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6" y="53118"/>
                    <a:pt x="20235" y="53118"/>
                    <a:pt x="22765" y="53118"/>
                  </a:cubicBezTo>
                  <a:cubicBezTo>
                    <a:pt x="25294" y="53118"/>
                    <a:pt x="25294" y="53118"/>
                    <a:pt x="27824" y="53118"/>
                  </a:cubicBezTo>
                  <a:cubicBezTo>
                    <a:pt x="30353" y="53118"/>
                    <a:pt x="35412" y="50588"/>
                    <a:pt x="37941" y="48059"/>
                  </a:cubicBezTo>
                  <a:cubicBezTo>
                    <a:pt x="40471" y="43000"/>
                    <a:pt x="45529" y="40471"/>
                    <a:pt x="48059" y="35412"/>
                  </a:cubicBezTo>
                  <a:cubicBezTo>
                    <a:pt x="50588" y="32882"/>
                    <a:pt x="50588" y="30353"/>
                    <a:pt x="53118" y="27824"/>
                  </a:cubicBezTo>
                  <a:cubicBezTo>
                    <a:pt x="55647" y="25294"/>
                    <a:pt x="55647" y="22765"/>
                    <a:pt x="55647" y="20235"/>
                  </a:cubicBezTo>
                  <a:cubicBezTo>
                    <a:pt x="55647" y="17706"/>
                    <a:pt x="55647" y="15177"/>
                    <a:pt x="53118" y="12647"/>
                  </a:cubicBezTo>
                  <a:cubicBezTo>
                    <a:pt x="53118" y="10118"/>
                    <a:pt x="50588" y="7588"/>
                    <a:pt x="48059" y="5059"/>
                  </a:cubicBezTo>
                  <a:cubicBezTo>
                    <a:pt x="45529" y="5059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lnTo>
                    <a:pt x="30353" y="2529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2F951EEC-36EE-48C7-A229-AE1378256598}"/>
                </a:ext>
              </a:extLst>
            </p:cNvPr>
            <p:cNvSpPr/>
            <p:nvPr/>
          </p:nvSpPr>
          <p:spPr>
            <a:xfrm>
              <a:off x="12214110" y="2640695"/>
              <a:ext cx="43632" cy="45529"/>
            </a:xfrm>
            <a:custGeom>
              <a:avLst/>
              <a:gdLst>
                <a:gd name="connsiteX0" fmla="*/ 20868 w 43632"/>
                <a:gd name="connsiteY0" fmla="*/ 0 h 45529"/>
                <a:gd name="connsiteX1" fmla="*/ 20868 w 43632"/>
                <a:gd name="connsiteY1" fmla="*/ 45529 h 45529"/>
                <a:gd name="connsiteX2" fmla="*/ 20868 w 43632"/>
                <a:gd name="connsiteY2" fmla="*/ 0 h 45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632" h="45529">
                  <a:moveTo>
                    <a:pt x="20868" y="0"/>
                  </a:moveTo>
                  <a:cubicBezTo>
                    <a:pt x="-6956" y="0"/>
                    <a:pt x="-6956" y="45529"/>
                    <a:pt x="20868" y="45529"/>
                  </a:cubicBezTo>
                  <a:cubicBezTo>
                    <a:pt x="51221" y="45529"/>
                    <a:pt x="5122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8E56D46-3839-419A-88DF-73F30566712C}"/>
                </a:ext>
              </a:extLst>
            </p:cNvPr>
            <p:cNvSpPr/>
            <p:nvPr/>
          </p:nvSpPr>
          <p:spPr>
            <a:xfrm>
              <a:off x="12066772" y="2807636"/>
              <a:ext cx="68294" cy="70823"/>
            </a:xfrm>
            <a:custGeom>
              <a:avLst/>
              <a:gdLst>
                <a:gd name="connsiteX0" fmla="*/ 34147 w 68294"/>
                <a:gd name="connsiteY0" fmla="*/ 0 h 70823"/>
                <a:gd name="connsiteX1" fmla="*/ 34147 w 68294"/>
                <a:gd name="connsiteY1" fmla="*/ 70824 h 70823"/>
                <a:gd name="connsiteX2" fmla="*/ 34147 w 68294"/>
                <a:gd name="connsiteY2" fmla="*/ 0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294" h="70823">
                  <a:moveTo>
                    <a:pt x="34147" y="0"/>
                  </a:moveTo>
                  <a:cubicBezTo>
                    <a:pt x="-11382" y="0"/>
                    <a:pt x="-11382" y="70824"/>
                    <a:pt x="34147" y="70824"/>
                  </a:cubicBezTo>
                  <a:cubicBezTo>
                    <a:pt x="79677" y="70824"/>
                    <a:pt x="79677" y="0"/>
                    <a:pt x="34147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BD61DA56-95CB-49AC-9AC2-F3AC724F65FC}"/>
                </a:ext>
              </a:extLst>
            </p:cNvPr>
            <p:cNvSpPr/>
            <p:nvPr/>
          </p:nvSpPr>
          <p:spPr>
            <a:xfrm>
              <a:off x="12109139" y="3257873"/>
              <a:ext cx="49323" cy="53117"/>
            </a:xfrm>
            <a:custGeom>
              <a:avLst/>
              <a:gdLst>
                <a:gd name="connsiteX0" fmla="*/ 24662 w 49323"/>
                <a:gd name="connsiteY0" fmla="*/ 53118 h 53117"/>
                <a:gd name="connsiteX1" fmla="*/ 24662 w 49323"/>
                <a:gd name="connsiteY1" fmla="*/ 0 h 53117"/>
                <a:gd name="connsiteX2" fmla="*/ 24662 w 49323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23" h="53117">
                  <a:moveTo>
                    <a:pt x="24662" y="53118"/>
                  </a:moveTo>
                  <a:cubicBezTo>
                    <a:pt x="57544" y="53118"/>
                    <a:pt x="5754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C8351CA8-1FF6-47E1-B2DD-891DB807079A}"/>
                </a:ext>
              </a:extLst>
            </p:cNvPr>
            <p:cNvSpPr/>
            <p:nvPr/>
          </p:nvSpPr>
          <p:spPr>
            <a:xfrm>
              <a:off x="12140757" y="3017578"/>
              <a:ext cx="56911" cy="58176"/>
            </a:xfrm>
            <a:custGeom>
              <a:avLst/>
              <a:gdLst>
                <a:gd name="connsiteX0" fmla="*/ 28456 w 56911"/>
                <a:gd name="connsiteY0" fmla="*/ 0 h 58176"/>
                <a:gd name="connsiteX1" fmla="*/ 28456 w 56911"/>
                <a:gd name="connsiteY1" fmla="*/ 58177 h 58176"/>
                <a:gd name="connsiteX2" fmla="*/ 28456 w 56911"/>
                <a:gd name="connsiteY2" fmla="*/ 0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0"/>
                  </a:moveTo>
                  <a:cubicBezTo>
                    <a:pt x="-9485" y="0"/>
                    <a:pt x="-9485" y="58177"/>
                    <a:pt x="28456" y="58177"/>
                  </a:cubicBezTo>
                  <a:cubicBezTo>
                    <a:pt x="66397" y="58177"/>
                    <a:pt x="66397" y="0"/>
                    <a:pt x="28456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AE0935E-647D-40B9-B3E9-3BCCB48B7480}"/>
                </a:ext>
              </a:extLst>
            </p:cNvPr>
            <p:cNvSpPr/>
            <p:nvPr/>
          </p:nvSpPr>
          <p:spPr>
            <a:xfrm>
              <a:off x="12260272" y="2504106"/>
              <a:ext cx="58176" cy="63235"/>
            </a:xfrm>
            <a:custGeom>
              <a:avLst/>
              <a:gdLst>
                <a:gd name="connsiteX0" fmla="*/ 58177 w 58176"/>
                <a:gd name="connsiteY0" fmla="*/ 27824 h 63235"/>
                <a:gd name="connsiteX1" fmla="*/ 50588 w 58176"/>
                <a:gd name="connsiteY1" fmla="*/ 15176 h 63235"/>
                <a:gd name="connsiteX2" fmla="*/ 48059 w 58176"/>
                <a:gd name="connsiteY2" fmla="*/ 12647 h 63235"/>
                <a:gd name="connsiteX3" fmla="*/ 48059 w 58176"/>
                <a:gd name="connsiteY3" fmla="*/ 12647 h 63235"/>
                <a:gd name="connsiteX4" fmla="*/ 40471 w 58176"/>
                <a:gd name="connsiteY4" fmla="*/ 7588 h 63235"/>
                <a:gd name="connsiteX5" fmla="*/ 40471 w 58176"/>
                <a:gd name="connsiteY5" fmla="*/ 7588 h 63235"/>
                <a:gd name="connsiteX6" fmla="*/ 35412 w 58176"/>
                <a:gd name="connsiteY6" fmla="*/ 5059 h 63235"/>
                <a:gd name="connsiteX7" fmla="*/ 32882 w 58176"/>
                <a:gd name="connsiteY7" fmla="*/ 2529 h 63235"/>
                <a:gd name="connsiteX8" fmla="*/ 27824 w 58176"/>
                <a:gd name="connsiteY8" fmla="*/ 0 h 63235"/>
                <a:gd name="connsiteX9" fmla="*/ 17706 w 58176"/>
                <a:gd name="connsiteY9" fmla="*/ 0 h 63235"/>
                <a:gd name="connsiteX10" fmla="*/ 12647 w 58176"/>
                <a:gd name="connsiteY10" fmla="*/ 2529 h 63235"/>
                <a:gd name="connsiteX11" fmla="*/ 5059 w 58176"/>
                <a:gd name="connsiteY11" fmla="*/ 7588 h 63235"/>
                <a:gd name="connsiteX12" fmla="*/ 2529 w 58176"/>
                <a:gd name="connsiteY12" fmla="*/ 12647 h 63235"/>
                <a:gd name="connsiteX13" fmla="*/ 0 w 58176"/>
                <a:gd name="connsiteY13" fmla="*/ 17706 h 63235"/>
                <a:gd name="connsiteX14" fmla="*/ 0 w 58176"/>
                <a:gd name="connsiteY14" fmla="*/ 27824 h 63235"/>
                <a:gd name="connsiteX15" fmla="*/ 2529 w 58176"/>
                <a:gd name="connsiteY15" fmla="*/ 35412 h 63235"/>
                <a:gd name="connsiteX16" fmla="*/ 2529 w 58176"/>
                <a:gd name="connsiteY16" fmla="*/ 37941 h 63235"/>
                <a:gd name="connsiteX17" fmla="*/ 2529 w 58176"/>
                <a:gd name="connsiteY17" fmla="*/ 40471 h 63235"/>
                <a:gd name="connsiteX18" fmla="*/ 5059 w 58176"/>
                <a:gd name="connsiteY18" fmla="*/ 43000 h 63235"/>
                <a:gd name="connsiteX19" fmla="*/ 7588 w 58176"/>
                <a:gd name="connsiteY19" fmla="*/ 45529 h 63235"/>
                <a:gd name="connsiteX20" fmla="*/ 7588 w 58176"/>
                <a:gd name="connsiteY20" fmla="*/ 45529 h 63235"/>
                <a:gd name="connsiteX21" fmla="*/ 10118 w 58176"/>
                <a:gd name="connsiteY21" fmla="*/ 50588 h 63235"/>
                <a:gd name="connsiteX22" fmla="*/ 12647 w 58176"/>
                <a:gd name="connsiteY22" fmla="*/ 53118 h 63235"/>
                <a:gd name="connsiteX23" fmla="*/ 12647 w 58176"/>
                <a:gd name="connsiteY23" fmla="*/ 53118 h 63235"/>
                <a:gd name="connsiteX24" fmla="*/ 15176 w 58176"/>
                <a:gd name="connsiteY24" fmla="*/ 55647 h 63235"/>
                <a:gd name="connsiteX25" fmla="*/ 22765 w 58176"/>
                <a:gd name="connsiteY25" fmla="*/ 60706 h 63235"/>
                <a:gd name="connsiteX26" fmla="*/ 32882 w 58176"/>
                <a:gd name="connsiteY26" fmla="*/ 63235 h 63235"/>
                <a:gd name="connsiteX27" fmla="*/ 43000 w 58176"/>
                <a:gd name="connsiteY27" fmla="*/ 60706 h 63235"/>
                <a:gd name="connsiteX28" fmla="*/ 50588 w 58176"/>
                <a:gd name="connsiteY28" fmla="*/ 55647 h 63235"/>
                <a:gd name="connsiteX29" fmla="*/ 55647 w 58176"/>
                <a:gd name="connsiteY29" fmla="*/ 50588 h 63235"/>
                <a:gd name="connsiteX30" fmla="*/ 58177 w 58176"/>
                <a:gd name="connsiteY30" fmla="*/ 37941 h 63235"/>
                <a:gd name="connsiteX31" fmla="*/ 58177 w 58176"/>
                <a:gd name="connsiteY31" fmla="*/ 27824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176" h="63235">
                  <a:moveTo>
                    <a:pt x="58177" y="27824"/>
                  </a:moveTo>
                  <a:cubicBezTo>
                    <a:pt x="55647" y="22765"/>
                    <a:pt x="55647" y="20235"/>
                    <a:pt x="50588" y="15176"/>
                  </a:cubicBezTo>
                  <a:cubicBezTo>
                    <a:pt x="50588" y="15176"/>
                    <a:pt x="48059" y="12647"/>
                    <a:pt x="48059" y="12647"/>
                  </a:cubicBezTo>
                  <a:cubicBezTo>
                    <a:pt x="48059" y="12647"/>
                    <a:pt x="48059" y="12647"/>
                    <a:pt x="48059" y="12647"/>
                  </a:cubicBezTo>
                  <a:cubicBezTo>
                    <a:pt x="45529" y="10118"/>
                    <a:pt x="43000" y="7588"/>
                    <a:pt x="40471" y="7588"/>
                  </a:cubicBezTo>
                  <a:cubicBezTo>
                    <a:pt x="40471" y="7588"/>
                    <a:pt x="40471" y="7588"/>
                    <a:pt x="40471" y="758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5412" y="5059"/>
                    <a:pt x="32882" y="5059"/>
                    <a:pt x="32882" y="2529"/>
                  </a:cubicBezTo>
                  <a:cubicBezTo>
                    <a:pt x="30353" y="2529"/>
                    <a:pt x="30353" y="0"/>
                    <a:pt x="27824" y="0"/>
                  </a:cubicBezTo>
                  <a:cubicBezTo>
                    <a:pt x="25294" y="0"/>
                    <a:pt x="22765" y="0"/>
                    <a:pt x="17706" y="0"/>
                  </a:cubicBezTo>
                  <a:cubicBezTo>
                    <a:pt x="15176" y="0"/>
                    <a:pt x="1264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2529" y="15176"/>
                    <a:pt x="0" y="15176"/>
                    <a:pt x="0" y="17706"/>
                  </a:cubicBezTo>
                  <a:cubicBezTo>
                    <a:pt x="0" y="20235"/>
                    <a:pt x="0" y="22765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5412"/>
                    <a:pt x="2529" y="37941"/>
                  </a:cubicBezTo>
                  <a:cubicBezTo>
                    <a:pt x="2529" y="37941"/>
                    <a:pt x="2529" y="37941"/>
                    <a:pt x="2529" y="40471"/>
                  </a:cubicBezTo>
                  <a:cubicBezTo>
                    <a:pt x="2529" y="40471"/>
                    <a:pt x="2529" y="43000"/>
                    <a:pt x="5059" y="43000"/>
                  </a:cubicBezTo>
                  <a:cubicBezTo>
                    <a:pt x="5059" y="43000"/>
                    <a:pt x="5059" y="45529"/>
                    <a:pt x="7588" y="45529"/>
                  </a:cubicBezTo>
                  <a:cubicBezTo>
                    <a:pt x="7588" y="45529"/>
                    <a:pt x="7588" y="45529"/>
                    <a:pt x="7588" y="45529"/>
                  </a:cubicBezTo>
                  <a:cubicBezTo>
                    <a:pt x="7588" y="48059"/>
                    <a:pt x="7588" y="48059"/>
                    <a:pt x="10118" y="50588"/>
                  </a:cubicBezTo>
                  <a:cubicBezTo>
                    <a:pt x="10118" y="50588"/>
                    <a:pt x="12647" y="53118"/>
                    <a:pt x="12647" y="53118"/>
                  </a:cubicBezTo>
                  <a:cubicBezTo>
                    <a:pt x="12647" y="53118"/>
                    <a:pt x="12647" y="53118"/>
                    <a:pt x="12647" y="53118"/>
                  </a:cubicBezTo>
                  <a:cubicBezTo>
                    <a:pt x="12647" y="53118"/>
                    <a:pt x="15176" y="55647"/>
                    <a:pt x="15176" y="55647"/>
                  </a:cubicBezTo>
                  <a:cubicBezTo>
                    <a:pt x="17706" y="58177"/>
                    <a:pt x="20235" y="60706"/>
                    <a:pt x="22765" y="60706"/>
                  </a:cubicBezTo>
                  <a:cubicBezTo>
                    <a:pt x="25294" y="63235"/>
                    <a:pt x="30353" y="63235"/>
                    <a:pt x="32882" y="63235"/>
                  </a:cubicBezTo>
                  <a:cubicBezTo>
                    <a:pt x="35412" y="63235"/>
                    <a:pt x="40471" y="63235"/>
                    <a:pt x="43000" y="60706"/>
                  </a:cubicBezTo>
                  <a:cubicBezTo>
                    <a:pt x="45529" y="60706"/>
                    <a:pt x="48059" y="58177"/>
                    <a:pt x="50588" y="55647"/>
                  </a:cubicBezTo>
                  <a:lnTo>
                    <a:pt x="55647" y="50588"/>
                  </a:lnTo>
                  <a:cubicBezTo>
                    <a:pt x="58177" y="45529"/>
                    <a:pt x="58177" y="43000"/>
                    <a:pt x="58177" y="37941"/>
                  </a:cubicBezTo>
                  <a:cubicBezTo>
                    <a:pt x="58177" y="32882"/>
                    <a:pt x="58177" y="30353"/>
                    <a:pt x="58177" y="27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E5D5083B-063E-4076-9121-523EB7D1CEB8}"/>
                </a:ext>
              </a:extLst>
            </p:cNvPr>
            <p:cNvSpPr/>
            <p:nvPr/>
          </p:nvSpPr>
          <p:spPr>
            <a:xfrm>
              <a:off x="12267860" y="2843048"/>
              <a:ext cx="50588" cy="60705"/>
            </a:xfrm>
            <a:custGeom>
              <a:avLst/>
              <a:gdLst>
                <a:gd name="connsiteX0" fmla="*/ 48059 w 50588"/>
                <a:gd name="connsiteY0" fmla="*/ 48059 h 60705"/>
                <a:gd name="connsiteX1" fmla="*/ 50588 w 50588"/>
                <a:gd name="connsiteY1" fmla="*/ 35412 h 60705"/>
                <a:gd name="connsiteX2" fmla="*/ 50588 w 50588"/>
                <a:gd name="connsiteY2" fmla="*/ 25294 h 60705"/>
                <a:gd name="connsiteX3" fmla="*/ 48059 w 50588"/>
                <a:gd name="connsiteY3" fmla="*/ 15177 h 60705"/>
                <a:gd name="connsiteX4" fmla="*/ 43000 w 50588"/>
                <a:gd name="connsiteY4" fmla="*/ 7588 h 60705"/>
                <a:gd name="connsiteX5" fmla="*/ 35412 w 50588"/>
                <a:gd name="connsiteY5" fmla="*/ 2529 h 60705"/>
                <a:gd name="connsiteX6" fmla="*/ 25294 w 50588"/>
                <a:gd name="connsiteY6" fmla="*/ 0 h 60705"/>
                <a:gd name="connsiteX7" fmla="*/ 17706 w 50588"/>
                <a:gd name="connsiteY7" fmla="*/ 0 h 60705"/>
                <a:gd name="connsiteX8" fmla="*/ 7588 w 50588"/>
                <a:gd name="connsiteY8" fmla="*/ 7588 h 60705"/>
                <a:gd name="connsiteX9" fmla="*/ 2529 w 50588"/>
                <a:gd name="connsiteY9" fmla="*/ 12647 h 60705"/>
                <a:gd name="connsiteX10" fmla="*/ 0 w 50588"/>
                <a:gd name="connsiteY10" fmla="*/ 25294 h 60705"/>
                <a:gd name="connsiteX11" fmla="*/ 0 w 50588"/>
                <a:gd name="connsiteY11" fmla="*/ 35412 h 60705"/>
                <a:gd name="connsiteX12" fmla="*/ 2529 w 50588"/>
                <a:gd name="connsiteY12" fmla="*/ 45529 h 60705"/>
                <a:gd name="connsiteX13" fmla="*/ 7588 w 50588"/>
                <a:gd name="connsiteY13" fmla="*/ 53118 h 60705"/>
                <a:gd name="connsiteX14" fmla="*/ 15177 w 50588"/>
                <a:gd name="connsiteY14" fmla="*/ 58177 h 60705"/>
                <a:gd name="connsiteX15" fmla="*/ 25294 w 50588"/>
                <a:gd name="connsiteY15" fmla="*/ 60706 h 60705"/>
                <a:gd name="connsiteX16" fmla="*/ 32882 w 50588"/>
                <a:gd name="connsiteY16" fmla="*/ 60706 h 60705"/>
                <a:gd name="connsiteX17" fmla="*/ 45529 w 50588"/>
                <a:gd name="connsiteY17" fmla="*/ 53118 h 60705"/>
                <a:gd name="connsiteX18" fmla="*/ 48059 w 50588"/>
                <a:gd name="connsiteY18" fmla="*/ 48059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60705">
                  <a:moveTo>
                    <a:pt x="48059" y="48059"/>
                  </a:moveTo>
                  <a:cubicBezTo>
                    <a:pt x="50588" y="43000"/>
                    <a:pt x="50588" y="40471"/>
                    <a:pt x="50588" y="35412"/>
                  </a:cubicBezTo>
                  <a:cubicBezTo>
                    <a:pt x="50588" y="32882"/>
                    <a:pt x="50588" y="27824"/>
                    <a:pt x="50588" y="25294"/>
                  </a:cubicBezTo>
                  <a:cubicBezTo>
                    <a:pt x="50588" y="22765"/>
                    <a:pt x="50588" y="17706"/>
                    <a:pt x="48059" y="15177"/>
                  </a:cubicBezTo>
                  <a:cubicBezTo>
                    <a:pt x="48059" y="12647"/>
                    <a:pt x="45529" y="10118"/>
                    <a:pt x="43000" y="7588"/>
                  </a:cubicBezTo>
                  <a:cubicBezTo>
                    <a:pt x="40471" y="5059"/>
                    <a:pt x="37941" y="2529"/>
                    <a:pt x="35412" y="2529"/>
                  </a:cubicBezTo>
                  <a:cubicBezTo>
                    <a:pt x="32882" y="0"/>
                    <a:pt x="30353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2647" y="0"/>
                    <a:pt x="10118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37941"/>
                    <a:pt x="0" y="43000"/>
                    <a:pt x="2529" y="45529"/>
                  </a:cubicBezTo>
                  <a:cubicBezTo>
                    <a:pt x="2529" y="48059"/>
                    <a:pt x="5059" y="50588"/>
                    <a:pt x="7588" y="53118"/>
                  </a:cubicBezTo>
                  <a:cubicBezTo>
                    <a:pt x="10118" y="55647"/>
                    <a:pt x="12647" y="58177"/>
                    <a:pt x="15177" y="58177"/>
                  </a:cubicBezTo>
                  <a:cubicBezTo>
                    <a:pt x="17706" y="60706"/>
                    <a:pt x="22765" y="60706"/>
                    <a:pt x="25294" y="60706"/>
                  </a:cubicBezTo>
                  <a:cubicBezTo>
                    <a:pt x="27824" y="60706"/>
                    <a:pt x="30353" y="60706"/>
                    <a:pt x="32882" y="60706"/>
                  </a:cubicBezTo>
                  <a:cubicBezTo>
                    <a:pt x="37941" y="60706"/>
                    <a:pt x="40471" y="58177"/>
                    <a:pt x="45529" y="53118"/>
                  </a:cubicBezTo>
                  <a:cubicBezTo>
                    <a:pt x="45529" y="50588"/>
                    <a:pt x="45529" y="50588"/>
                    <a:pt x="48059" y="4805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4500E8C3-01BC-41D5-8F4C-624BB7FD8D74}"/>
                </a:ext>
              </a:extLst>
            </p:cNvPr>
            <p:cNvSpPr/>
            <p:nvPr/>
          </p:nvSpPr>
          <p:spPr>
            <a:xfrm>
              <a:off x="11325020" y="2946754"/>
              <a:ext cx="18970" cy="20235"/>
            </a:xfrm>
            <a:custGeom>
              <a:avLst/>
              <a:gdLst>
                <a:gd name="connsiteX0" fmla="*/ 9485 w 18970"/>
                <a:gd name="connsiteY0" fmla="*/ 20235 h 20235"/>
                <a:gd name="connsiteX1" fmla="*/ 9485 w 18970"/>
                <a:gd name="connsiteY1" fmla="*/ 0 h 20235"/>
                <a:gd name="connsiteX2" fmla="*/ 9485 w 18970"/>
                <a:gd name="connsiteY2" fmla="*/ 20235 h 2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0" h="20235">
                  <a:moveTo>
                    <a:pt x="9485" y="20235"/>
                  </a:moveTo>
                  <a:cubicBezTo>
                    <a:pt x="22132" y="20235"/>
                    <a:pt x="22132" y="0"/>
                    <a:pt x="9485" y="0"/>
                  </a:cubicBezTo>
                  <a:cubicBezTo>
                    <a:pt x="-3162" y="0"/>
                    <a:pt x="-3162" y="20235"/>
                    <a:pt x="9485" y="20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E9F78116-BCD5-46F6-A197-0B3BF32B3F61}"/>
                </a:ext>
              </a:extLst>
            </p:cNvPr>
            <p:cNvSpPr/>
            <p:nvPr/>
          </p:nvSpPr>
          <p:spPr>
            <a:xfrm>
              <a:off x="12310860" y="3166813"/>
              <a:ext cx="22764" cy="73353"/>
            </a:xfrm>
            <a:custGeom>
              <a:avLst/>
              <a:gdLst>
                <a:gd name="connsiteX0" fmla="*/ 20235 w 22764"/>
                <a:gd name="connsiteY0" fmla="*/ 0 h 73353"/>
                <a:gd name="connsiteX1" fmla="*/ 12647 w 22764"/>
                <a:gd name="connsiteY1" fmla="*/ 2529 h 73353"/>
                <a:gd name="connsiteX2" fmla="*/ 7588 w 22764"/>
                <a:gd name="connsiteY2" fmla="*/ 7588 h 73353"/>
                <a:gd name="connsiteX3" fmla="*/ 0 w 22764"/>
                <a:gd name="connsiteY3" fmla="*/ 20235 h 73353"/>
                <a:gd name="connsiteX4" fmla="*/ 0 w 22764"/>
                <a:gd name="connsiteY4" fmla="*/ 27824 h 73353"/>
                <a:gd name="connsiteX5" fmla="*/ 5059 w 22764"/>
                <a:gd name="connsiteY5" fmla="*/ 43000 h 73353"/>
                <a:gd name="connsiteX6" fmla="*/ 15176 w 22764"/>
                <a:gd name="connsiteY6" fmla="*/ 65765 h 73353"/>
                <a:gd name="connsiteX7" fmla="*/ 22765 w 22764"/>
                <a:gd name="connsiteY7" fmla="*/ 73353 h 73353"/>
                <a:gd name="connsiteX8" fmla="*/ 22765 w 22764"/>
                <a:gd name="connsiteY8" fmla="*/ 73353 h 73353"/>
                <a:gd name="connsiteX9" fmla="*/ 22765 w 22764"/>
                <a:gd name="connsiteY9" fmla="*/ 0 h 7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73353">
                  <a:moveTo>
                    <a:pt x="20235" y="0"/>
                  </a:moveTo>
                  <a:cubicBezTo>
                    <a:pt x="17706" y="0"/>
                    <a:pt x="15176" y="0"/>
                    <a:pt x="12647" y="2529"/>
                  </a:cubicBez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5177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2882"/>
                    <a:pt x="2529" y="37941"/>
                    <a:pt x="5059" y="43000"/>
                  </a:cubicBezTo>
                  <a:cubicBezTo>
                    <a:pt x="7588" y="50588"/>
                    <a:pt x="12647" y="58177"/>
                    <a:pt x="15176" y="65765"/>
                  </a:cubicBezTo>
                  <a:cubicBezTo>
                    <a:pt x="17706" y="68294"/>
                    <a:pt x="20235" y="70824"/>
                    <a:pt x="22765" y="73353"/>
                  </a:cubicBezTo>
                  <a:cubicBezTo>
                    <a:pt x="22765" y="73353"/>
                    <a:pt x="22765" y="73353"/>
                    <a:pt x="22765" y="73353"/>
                  </a:cubicBezTo>
                  <a:lnTo>
                    <a:pt x="22765" y="0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C1111F88-0B3F-421A-A81B-A1791E5E2C0E}"/>
                </a:ext>
              </a:extLst>
            </p:cNvPr>
            <p:cNvSpPr/>
            <p:nvPr/>
          </p:nvSpPr>
          <p:spPr>
            <a:xfrm>
              <a:off x="12123683" y="3381814"/>
              <a:ext cx="65764" cy="70823"/>
            </a:xfrm>
            <a:custGeom>
              <a:avLst/>
              <a:gdLst>
                <a:gd name="connsiteX0" fmla="*/ 32882 w 65764"/>
                <a:gd name="connsiteY0" fmla="*/ 70824 h 70823"/>
                <a:gd name="connsiteX1" fmla="*/ 60706 w 65764"/>
                <a:gd name="connsiteY1" fmla="*/ 55647 h 70823"/>
                <a:gd name="connsiteX2" fmla="*/ 65765 w 65764"/>
                <a:gd name="connsiteY2" fmla="*/ 37941 h 70823"/>
                <a:gd name="connsiteX3" fmla="*/ 60706 w 65764"/>
                <a:gd name="connsiteY3" fmla="*/ 20235 h 70823"/>
                <a:gd name="connsiteX4" fmla="*/ 55647 w 65764"/>
                <a:gd name="connsiteY4" fmla="*/ 12647 h 70823"/>
                <a:gd name="connsiteX5" fmla="*/ 45530 w 65764"/>
                <a:gd name="connsiteY5" fmla="*/ 2529 h 70823"/>
                <a:gd name="connsiteX6" fmla="*/ 32882 w 65764"/>
                <a:gd name="connsiteY6" fmla="*/ 0 h 70823"/>
                <a:gd name="connsiteX7" fmla="*/ 20235 w 65764"/>
                <a:gd name="connsiteY7" fmla="*/ 2529 h 70823"/>
                <a:gd name="connsiteX8" fmla="*/ 10118 w 65764"/>
                <a:gd name="connsiteY8" fmla="*/ 12647 h 70823"/>
                <a:gd name="connsiteX9" fmla="*/ 5059 w 65764"/>
                <a:gd name="connsiteY9" fmla="*/ 20235 h 70823"/>
                <a:gd name="connsiteX10" fmla="*/ 0 w 65764"/>
                <a:gd name="connsiteY10" fmla="*/ 37941 h 70823"/>
                <a:gd name="connsiteX11" fmla="*/ 5059 w 65764"/>
                <a:gd name="connsiteY11" fmla="*/ 55647 h 70823"/>
                <a:gd name="connsiteX12" fmla="*/ 32882 w 65764"/>
                <a:gd name="connsiteY12" fmla="*/ 70824 h 70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764" h="70823">
                  <a:moveTo>
                    <a:pt x="32882" y="70824"/>
                  </a:moveTo>
                  <a:cubicBezTo>
                    <a:pt x="45530" y="70824"/>
                    <a:pt x="55647" y="65765"/>
                    <a:pt x="60706" y="55647"/>
                  </a:cubicBezTo>
                  <a:cubicBezTo>
                    <a:pt x="63235" y="50588"/>
                    <a:pt x="65765" y="45529"/>
                    <a:pt x="65765" y="37941"/>
                  </a:cubicBezTo>
                  <a:cubicBezTo>
                    <a:pt x="65765" y="32882"/>
                    <a:pt x="63235" y="25294"/>
                    <a:pt x="60706" y="20235"/>
                  </a:cubicBezTo>
                  <a:cubicBezTo>
                    <a:pt x="58177" y="17706"/>
                    <a:pt x="58177" y="15177"/>
                    <a:pt x="55647" y="12647"/>
                  </a:cubicBezTo>
                  <a:cubicBezTo>
                    <a:pt x="53118" y="7588"/>
                    <a:pt x="50588" y="5059"/>
                    <a:pt x="45530" y="2529"/>
                  </a:cubicBezTo>
                  <a:cubicBezTo>
                    <a:pt x="40471" y="0"/>
                    <a:pt x="37941" y="0"/>
                    <a:pt x="32882" y="0"/>
                  </a:cubicBezTo>
                  <a:cubicBezTo>
                    <a:pt x="27824" y="0"/>
                    <a:pt x="22765" y="0"/>
                    <a:pt x="20235" y="2529"/>
                  </a:cubicBezTo>
                  <a:cubicBezTo>
                    <a:pt x="15177" y="5059"/>
                    <a:pt x="12647" y="7588"/>
                    <a:pt x="10118" y="12647"/>
                  </a:cubicBezTo>
                  <a:cubicBezTo>
                    <a:pt x="7588" y="15177"/>
                    <a:pt x="7588" y="17706"/>
                    <a:pt x="5059" y="20235"/>
                  </a:cubicBezTo>
                  <a:cubicBezTo>
                    <a:pt x="2529" y="25294"/>
                    <a:pt x="0" y="30353"/>
                    <a:pt x="0" y="37941"/>
                  </a:cubicBezTo>
                  <a:cubicBezTo>
                    <a:pt x="0" y="43000"/>
                    <a:pt x="2529" y="50588"/>
                    <a:pt x="5059" y="55647"/>
                  </a:cubicBezTo>
                  <a:cubicBezTo>
                    <a:pt x="10118" y="63235"/>
                    <a:pt x="22765" y="70824"/>
                    <a:pt x="32882" y="7082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28F8FAD5-3C7A-46B2-AB2C-19B2DABC50BD}"/>
                </a:ext>
              </a:extLst>
            </p:cNvPr>
            <p:cNvSpPr/>
            <p:nvPr/>
          </p:nvSpPr>
          <p:spPr>
            <a:xfrm>
              <a:off x="12250154" y="3194637"/>
              <a:ext cx="54241" cy="50588"/>
            </a:xfrm>
            <a:custGeom>
              <a:avLst/>
              <a:gdLst>
                <a:gd name="connsiteX0" fmla="*/ 48059 w 54241"/>
                <a:gd name="connsiteY0" fmla="*/ 40471 h 50588"/>
                <a:gd name="connsiteX1" fmla="*/ 50588 w 54241"/>
                <a:gd name="connsiteY1" fmla="*/ 35412 h 50588"/>
                <a:gd name="connsiteX2" fmla="*/ 50588 w 54241"/>
                <a:gd name="connsiteY2" fmla="*/ 35412 h 50588"/>
                <a:gd name="connsiteX3" fmla="*/ 50588 w 54241"/>
                <a:gd name="connsiteY3" fmla="*/ 35412 h 50588"/>
                <a:gd name="connsiteX4" fmla="*/ 53118 w 54241"/>
                <a:gd name="connsiteY4" fmla="*/ 30353 h 50588"/>
                <a:gd name="connsiteX5" fmla="*/ 53118 w 54241"/>
                <a:gd name="connsiteY5" fmla="*/ 15176 h 50588"/>
                <a:gd name="connsiteX6" fmla="*/ 48059 w 54241"/>
                <a:gd name="connsiteY6" fmla="*/ 7588 h 50588"/>
                <a:gd name="connsiteX7" fmla="*/ 40471 w 54241"/>
                <a:gd name="connsiteY7" fmla="*/ 2529 h 50588"/>
                <a:gd name="connsiteX8" fmla="*/ 32883 w 54241"/>
                <a:gd name="connsiteY8" fmla="*/ 0 h 50588"/>
                <a:gd name="connsiteX9" fmla="*/ 27824 w 54241"/>
                <a:gd name="connsiteY9" fmla="*/ 0 h 50588"/>
                <a:gd name="connsiteX10" fmla="*/ 25294 w 54241"/>
                <a:gd name="connsiteY10" fmla="*/ 0 h 50588"/>
                <a:gd name="connsiteX11" fmla="*/ 15177 w 54241"/>
                <a:gd name="connsiteY11" fmla="*/ 0 h 50588"/>
                <a:gd name="connsiteX12" fmla="*/ 7588 w 54241"/>
                <a:gd name="connsiteY12" fmla="*/ 5059 h 50588"/>
                <a:gd name="connsiteX13" fmla="*/ 2529 w 54241"/>
                <a:gd name="connsiteY13" fmla="*/ 12647 h 50588"/>
                <a:gd name="connsiteX14" fmla="*/ 0 w 54241"/>
                <a:gd name="connsiteY14" fmla="*/ 25294 h 50588"/>
                <a:gd name="connsiteX15" fmla="*/ 0 w 54241"/>
                <a:gd name="connsiteY15" fmla="*/ 25294 h 50588"/>
                <a:gd name="connsiteX16" fmla="*/ 0 w 54241"/>
                <a:gd name="connsiteY16" fmla="*/ 32882 h 50588"/>
                <a:gd name="connsiteX17" fmla="*/ 2529 w 54241"/>
                <a:gd name="connsiteY17" fmla="*/ 37941 h 50588"/>
                <a:gd name="connsiteX18" fmla="*/ 2529 w 54241"/>
                <a:gd name="connsiteY18" fmla="*/ 37941 h 50588"/>
                <a:gd name="connsiteX19" fmla="*/ 2529 w 54241"/>
                <a:gd name="connsiteY19" fmla="*/ 37941 h 50588"/>
                <a:gd name="connsiteX20" fmla="*/ 2529 w 54241"/>
                <a:gd name="connsiteY20" fmla="*/ 37941 h 50588"/>
                <a:gd name="connsiteX21" fmla="*/ 7588 w 54241"/>
                <a:gd name="connsiteY21" fmla="*/ 43000 h 50588"/>
                <a:gd name="connsiteX22" fmla="*/ 7588 w 54241"/>
                <a:gd name="connsiteY22" fmla="*/ 43000 h 50588"/>
                <a:gd name="connsiteX23" fmla="*/ 12647 w 54241"/>
                <a:gd name="connsiteY23" fmla="*/ 48059 h 50588"/>
                <a:gd name="connsiteX24" fmla="*/ 12647 w 54241"/>
                <a:gd name="connsiteY24" fmla="*/ 48059 h 50588"/>
                <a:gd name="connsiteX25" fmla="*/ 20235 w 54241"/>
                <a:gd name="connsiteY25" fmla="*/ 50588 h 50588"/>
                <a:gd name="connsiteX26" fmla="*/ 27824 w 54241"/>
                <a:gd name="connsiteY26" fmla="*/ 50588 h 50588"/>
                <a:gd name="connsiteX27" fmla="*/ 35412 w 54241"/>
                <a:gd name="connsiteY27" fmla="*/ 50588 h 50588"/>
                <a:gd name="connsiteX28" fmla="*/ 35412 w 54241"/>
                <a:gd name="connsiteY28" fmla="*/ 50588 h 50588"/>
                <a:gd name="connsiteX29" fmla="*/ 40471 w 54241"/>
                <a:gd name="connsiteY29" fmla="*/ 48059 h 50588"/>
                <a:gd name="connsiteX30" fmla="*/ 40471 w 54241"/>
                <a:gd name="connsiteY30" fmla="*/ 48059 h 50588"/>
                <a:gd name="connsiteX31" fmla="*/ 48059 w 54241"/>
                <a:gd name="connsiteY31" fmla="*/ 40471 h 50588"/>
                <a:gd name="connsiteX32" fmla="*/ 48059 w 54241"/>
                <a:gd name="connsiteY32" fmla="*/ 40471 h 50588"/>
                <a:gd name="connsiteX33" fmla="*/ 7588 w 54241"/>
                <a:gd name="connsiteY33" fmla="*/ 27824 h 50588"/>
                <a:gd name="connsiteX34" fmla="*/ 7588 w 54241"/>
                <a:gd name="connsiteY34" fmla="*/ 22765 h 50588"/>
                <a:gd name="connsiteX35" fmla="*/ 7588 w 54241"/>
                <a:gd name="connsiteY35" fmla="*/ 17706 h 50588"/>
                <a:gd name="connsiteX36" fmla="*/ 7588 w 54241"/>
                <a:gd name="connsiteY36" fmla="*/ 17706 h 50588"/>
                <a:gd name="connsiteX37" fmla="*/ 7588 w 54241"/>
                <a:gd name="connsiteY37" fmla="*/ 27824 h 50588"/>
                <a:gd name="connsiteX38" fmla="*/ 45530 w 54241"/>
                <a:gd name="connsiteY38" fmla="*/ 27824 h 50588"/>
                <a:gd name="connsiteX39" fmla="*/ 45530 w 54241"/>
                <a:gd name="connsiteY39" fmla="*/ 17706 h 50588"/>
                <a:gd name="connsiteX40" fmla="*/ 45530 w 54241"/>
                <a:gd name="connsiteY40" fmla="*/ 22765 h 50588"/>
                <a:gd name="connsiteX41" fmla="*/ 45530 w 54241"/>
                <a:gd name="connsiteY41" fmla="*/ 27824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4241" h="50588">
                  <a:moveTo>
                    <a:pt x="48059" y="40471"/>
                  </a:moveTo>
                  <a:cubicBezTo>
                    <a:pt x="48059" y="40471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5412"/>
                    <a:pt x="50588" y="35412"/>
                    <a:pt x="50588" y="35412"/>
                  </a:cubicBezTo>
                  <a:cubicBezTo>
                    <a:pt x="50588" y="32882"/>
                    <a:pt x="53118" y="30353"/>
                    <a:pt x="53118" y="30353"/>
                  </a:cubicBezTo>
                  <a:cubicBezTo>
                    <a:pt x="53118" y="25294"/>
                    <a:pt x="55647" y="20235"/>
                    <a:pt x="53118" y="15176"/>
                  </a:cubicBezTo>
                  <a:cubicBezTo>
                    <a:pt x="53118" y="12647"/>
                    <a:pt x="50588" y="10118"/>
                    <a:pt x="48059" y="7588"/>
                  </a:cubicBezTo>
                  <a:cubicBezTo>
                    <a:pt x="45530" y="5059"/>
                    <a:pt x="43000" y="2529"/>
                    <a:pt x="40471" y="2529"/>
                  </a:cubicBezTo>
                  <a:cubicBezTo>
                    <a:pt x="37941" y="0"/>
                    <a:pt x="35412" y="0"/>
                    <a:pt x="32883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7824" y="0"/>
                    <a:pt x="25294" y="0"/>
                    <a:pt x="25294" y="0"/>
                  </a:cubicBezTo>
                  <a:cubicBezTo>
                    <a:pt x="22765" y="0"/>
                    <a:pt x="17706" y="0"/>
                    <a:pt x="15177" y="0"/>
                  </a:cubicBezTo>
                  <a:cubicBezTo>
                    <a:pt x="12647" y="0"/>
                    <a:pt x="10118" y="2529"/>
                    <a:pt x="7588" y="5059"/>
                  </a:cubicBezTo>
                  <a:cubicBezTo>
                    <a:pt x="5059" y="7588"/>
                    <a:pt x="252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5294"/>
                    <a:pt x="0" y="25294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0" y="32882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2529" y="37941"/>
                    <a:pt x="2529" y="37941"/>
                  </a:cubicBezTo>
                  <a:cubicBezTo>
                    <a:pt x="2529" y="37941"/>
                    <a:pt x="5059" y="43000"/>
                    <a:pt x="7588" y="43000"/>
                  </a:cubicBezTo>
                  <a:cubicBezTo>
                    <a:pt x="7588" y="43000"/>
                    <a:pt x="7588" y="43000"/>
                    <a:pt x="7588" y="43000"/>
                  </a:cubicBezTo>
                  <a:cubicBezTo>
                    <a:pt x="10118" y="45529"/>
                    <a:pt x="10118" y="45529"/>
                    <a:pt x="12647" y="48059"/>
                  </a:cubicBezTo>
                  <a:cubicBezTo>
                    <a:pt x="12647" y="48059"/>
                    <a:pt x="12647" y="48059"/>
                    <a:pt x="12647" y="48059"/>
                  </a:cubicBezTo>
                  <a:cubicBezTo>
                    <a:pt x="15177" y="48059"/>
                    <a:pt x="17706" y="50588"/>
                    <a:pt x="20235" y="50588"/>
                  </a:cubicBezTo>
                  <a:cubicBezTo>
                    <a:pt x="22765" y="50588"/>
                    <a:pt x="25294" y="50588"/>
                    <a:pt x="27824" y="50588"/>
                  </a:cubicBezTo>
                  <a:cubicBezTo>
                    <a:pt x="30353" y="50588"/>
                    <a:pt x="32883" y="50588"/>
                    <a:pt x="35412" y="50588"/>
                  </a:cubicBezTo>
                  <a:cubicBezTo>
                    <a:pt x="35412" y="50588"/>
                    <a:pt x="35412" y="50588"/>
                    <a:pt x="35412" y="50588"/>
                  </a:cubicBezTo>
                  <a:cubicBezTo>
                    <a:pt x="37941" y="50588"/>
                    <a:pt x="40471" y="48059"/>
                    <a:pt x="40471" y="48059"/>
                  </a:cubicBezTo>
                  <a:cubicBezTo>
                    <a:pt x="40471" y="48059"/>
                    <a:pt x="40471" y="48059"/>
                    <a:pt x="40471" y="48059"/>
                  </a:cubicBezTo>
                  <a:cubicBezTo>
                    <a:pt x="43000" y="45529"/>
                    <a:pt x="45530" y="43000"/>
                    <a:pt x="48059" y="40471"/>
                  </a:cubicBezTo>
                  <a:cubicBezTo>
                    <a:pt x="45530" y="40471"/>
                    <a:pt x="48059" y="40471"/>
                    <a:pt x="48059" y="40471"/>
                  </a:cubicBezTo>
                  <a:close/>
                  <a:moveTo>
                    <a:pt x="7588" y="27824"/>
                  </a:moveTo>
                  <a:cubicBezTo>
                    <a:pt x="7588" y="25294"/>
                    <a:pt x="7588" y="25294"/>
                    <a:pt x="7588" y="22765"/>
                  </a:cubicBezTo>
                  <a:cubicBezTo>
                    <a:pt x="7588" y="20235"/>
                    <a:pt x="7588" y="20235"/>
                    <a:pt x="7588" y="17706"/>
                  </a:cubicBezTo>
                  <a:lnTo>
                    <a:pt x="7588" y="17706"/>
                  </a:lnTo>
                  <a:cubicBezTo>
                    <a:pt x="7588" y="20235"/>
                    <a:pt x="7588" y="25294"/>
                    <a:pt x="7588" y="27824"/>
                  </a:cubicBezTo>
                  <a:close/>
                  <a:moveTo>
                    <a:pt x="45530" y="27824"/>
                  </a:moveTo>
                  <a:cubicBezTo>
                    <a:pt x="45530" y="25294"/>
                    <a:pt x="45530" y="20235"/>
                    <a:pt x="45530" y="17706"/>
                  </a:cubicBezTo>
                  <a:cubicBezTo>
                    <a:pt x="45530" y="20235"/>
                    <a:pt x="45530" y="20235"/>
                    <a:pt x="45530" y="22765"/>
                  </a:cubicBezTo>
                  <a:lnTo>
                    <a:pt x="45530" y="27824"/>
                  </a:ln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52982B4C-5033-4A7F-973E-8CD018C62B15}"/>
                </a:ext>
              </a:extLst>
            </p:cNvPr>
            <p:cNvSpPr/>
            <p:nvPr/>
          </p:nvSpPr>
          <p:spPr>
            <a:xfrm>
              <a:off x="12171742" y="3151637"/>
              <a:ext cx="60706" cy="60705"/>
            </a:xfrm>
            <a:custGeom>
              <a:avLst/>
              <a:gdLst>
                <a:gd name="connsiteX0" fmla="*/ 30353 w 60706"/>
                <a:gd name="connsiteY0" fmla="*/ 0 h 60705"/>
                <a:gd name="connsiteX1" fmla="*/ 30353 w 60706"/>
                <a:gd name="connsiteY1" fmla="*/ 60706 h 60705"/>
                <a:gd name="connsiteX2" fmla="*/ 30353 w 60706"/>
                <a:gd name="connsiteY2" fmla="*/ 0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706" h="60705">
                  <a:moveTo>
                    <a:pt x="30353" y="0"/>
                  </a:moveTo>
                  <a:cubicBezTo>
                    <a:pt x="-10118" y="0"/>
                    <a:pt x="-10118" y="60706"/>
                    <a:pt x="30353" y="60706"/>
                  </a:cubicBezTo>
                  <a:cubicBezTo>
                    <a:pt x="70824" y="60706"/>
                    <a:pt x="70824" y="0"/>
                    <a:pt x="30353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DD9D849D-C067-49B4-9D37-D0CA7F935E4C}"/>
                </a:ext>
              </a:extLst>
            </p:cNvPr>
            <p:cNvSpPr/>
            <p:nvPr/>
          </p:nvSpPr>
          <p:spPr>
            <a:xfrm>
              <a:off x="12204625" y="3384343"/>
              <a:ext cx="60706" cy="63235"/>
            </a:xfrm>
            <a:custGeom>
              <a:avLst/>
              <a:gdLst>
                <a:gd name="connsiteX0" fmla="*/ 30353 w 60706"/>
                <a:gd name="connsiteY0" fmla="*/ 63235 h 63235"/>
                <a:gd name="connsiteX1" fmla="*/ 55647 w 60706"/>
                <a:gd name="connsiteY1" fmla="*/ 48059 h 63235"/>
                <a:gd name="connsiteX2" fmla="*/ 60706 w 60706"/>
                <a:gd name="connsiteY2" fmla="*/ 32882 h 63235"/>
                <a:gd name="connsiteX3" fmla="*/ 55647 w 60706"/>
                <a:gd name="connsiteY3" fmla="*/ 17706 h 63235"/>
                <a:gd name="connsiteX4" fmla="*/ 50588 w 60706"/>
                <a:gd name="connsiteY4" fmla="*/ 10118 h 63235"/>
                <a:gd name="connsiteX5" fmla="*/ 43000 w 60706"/>
                <a:gd name="connsiteY5" fmla="*/ 2529 h 63235"/>
                <a:gd name="connsiteX6" fmla="*/ 30353 w 60706"/>
                <a:gd name="connsiteY6" fmla="*/ 0 h 63235"/>
                <a:gd name="connsiteX7" fmla="*/ 17706 w 60706"/>
                <a:gd name="connsiteY7" fmla="*/ 2529 h 63235"/>
                <a:gd name="connsiteX8" fmla="*/ 10118 w 60706"/>
                <a:gd name="connsiteY8" fmla="*/ 10118 h 63235"/>
                <a:gd name="connsiteX9" fmla="*/ 5059 w 60706"/>
                <a:gd name="connsiteY9" fmla="*/ 17706 h 63235"/>
                <a:gd name="connsiteX10" fmla="*/ 0 w 60706"/>
                <a:gd name="connsiteY10" fmla="*/ 32882 h 63235"/>
                <a:gd name="connsiteX11" fmla="*/ 5059 w 60706"/>
                <a:gd name="connsiteY11" fmla="*/ 48059 h 63235"/>
                <a:gd name="connsiteX12" fmla="*/ 30353 w 60706"/>
                <a:gd name="connsiteY12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706" h="63235">
                  <a:moveTo>
                    <a:pt x="30353" y="63235"/>
                  </a:moveTo>
                  <a:cubicBezTo>
                    <a:pt x="40471" y="63235"/>
                    <a:pt x="50588" y="58177"/>
                    <a:pt x="55647" y="48059"/>
                  </a:cubicBezTo>
                  <a:cubicBezTo>
                    <a:pt x="58177" y="43000"/>
                    <a:pt x="60706" y="37941"/>
                    <a:pt x="60706" y="32882"/>
                  </a:cubicBezTo>
                  <a:cubicBezTo>
                    <a:pt x="60706" y="27824"/>
                    <a:pt x="58177" y="22765"/>
                    <a:pt x="55647" y="17706"/>
                  </a:cubicBezTo>
                  <a:cubicBezTo>
                    <a:pt x="53118" y="15176"/>
                    <a:pt x="53118" y="12647"/>
                    <a:pt x="50588" y="10118"/>
                  </a:cubicBezTo>
                  <a:cubicBezTo>
                    <a:pt x="48059" y="7588"/>
                    <a:pt x="45529" y="2529"/>
                    <a:pt x="43000" y="2529"/>
                  </a:cubicBezTo>
                  <a:cubicBezTo>
                    <a:pt x="40471" y="0"/>
                    <a:pt x="35412" y="0"/>
                    <a:pt x="30353" y="0"/>
                  </a:cubicBezTo>
                  <a:cubicBezTo>
                    <a:pt x="25294" y="0"/>
                    <a:pt x="22765" y="0"/>
                    <a:pt x="17706" y="2529"/>
                  </a:cubicBezTo>
                  <a:cubicBezTo>
                    <a:pt x="15177" y="5059"/>
                    <a:pt x="10118" y="7588"/>
                    <a:pt x="10118" y="10118"/>
                  </a:cubicBezTo>
                  <a:cubicBezTo>
                    <a:pt x="7588" y="12647"/>
                    <a:pt x="7588" y="15176"/>
                    <a:pt x="5059" y="17706"/>
                  </a:cubicBezTo>
                  <a:cubicBezTo>
                    <a:pt x="2529" y="22765"/>
                    <a:pt x="0" y="27824"/>
                    <a:pt x="0" y="32882"/>
                  </a:cubicBezTo>
                  <a:cubicBezTo>
                    <a:pt x="0" y="37941"/>
                    <a:pt x="2529" y="43000"/>
                    <a:pt x="5059" y="48059"/>
                  </a:cubicBezTo>
                  <a:cubicBezTo>
                    <a:pt x="12647" y="58177"/>
                    <a:pt x="20235" y="63235"/>
                    <a:pt x="30353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5316FA7E-DC25-4638-BE74-83739613257C}"/>
                </a:ext>
              </a:extLst>
            </p:cNvPr>
            <p:cNvSpPr/>
            <p:nvPr/>
          </p:nvSpPr>
          <p:spPr>
            <a:xfrm>
              <a:off x="11825212" y="3586697"/>
              <a:ext cx="73353" cy="50588"/>
            </a:xfrm>
            <a:custGeom>
              <a:avLst/>
              <a:gdLst>
                <a:gd name="connsiteX0" fmla="*/ 7588 w 73353"/>
                <a:gd name="connsiteY0" fmla="*/ 43000 h 50588"/>
                <a:gd name="connsiteX1" fmla="*/ 12647 w 73353"/>
                <a:gd name="connsiteY1" fmla="*/ 48059 h 50588"/>
                <a:gd name="connsiteX2" fmla="*/ 25294 w 73353"/>
                <a:gd name="connsiteY2" fmla="*/ 50588 h 50588"/>
                <a:gd name="connsiteX3" fmla="*/ 48059 w 73353"/>
                <a:gd name="connsiteY3" fmla="*/ 50588 h 50588"/>
                <a:gd name="connsiteX4" fmla="*/ 58177 w 73353"/>
                <a:gd name="connsiteY4" fmla="*/ 48059 h 50588"/>
                <a:gd name="connsiteX5" fmla="*/ 65765 w 73353"/>
                <a:gd name="connsiteY5" fmla="*/ 43000 h 50588"/>
                <a:gd name="connsiteX6" fmla="*/ 70824 w 73353"/>
                <a:gd name="connsiteY6" fmla="*/ 35412 h 50588"/>
                <a:gd name="connsiteX7" fmla="*/ 73353 w 73353"/>
                <a:gd name="connsiteY7" fmla="*/ 25294 h 50588"/>
                <a:gd name="connsiteX8" fmla="*/ 73353 w 73353"/>
                <a:gd name="connsiteY8" fmla="*/ 17706 h 50588"/>
                <a:gd name="connsiteX9" fmla="*/ 65765 w 73353"/>
                <a:gd name="connsiteY9" fmla="*/ 7588 h 50588"/>
                <a:gd name="connsiteX10" fmla="*/ 60706 w 73353"/>
                <a:gd name="connsiteY10" fmla="*/ 2529 h 50588"/>
                <a:gd name="connsiteX11" fmla="*/ 48059 w 73353"/>
                <a:gd name="connsiteY11" fmla="*/ 0 h 50588"/>
                <a:gd name="connsiteX12" fmla="*/ 25294 w 73353"/>
                <a:gd name="connsiteY12" fmla="*/ 0 h 50588"/>
                <a:gd name="connsiteX13" fmla="*/ 15177 w 73353"/>
                <a:gd name="connsiteY13" fmla="*/ 2529 h 50588"/>
                <a:gd name="connsiteX14" fmla="*/ 7588 w 73353"/>
                <a:gd name="connsiteY14" fmla="*/ 7588 h 50588"/>
                <a:gd name="connsiteX15" fmla="*/ 2529 w 73353"/>
                <a:gd name="connsiteY15" fmla="*/ 15176 h 50588"/>
                <a:gd name="connsiteX16" fmla="*/ 0 w 73353"/>
                <a:gd name="connsiteY16" fmla="*/ 25294 h 50588"/>
                <a:gd name="connsiteX17" fmla="*/ 0 w 73353"/>
                <a:gd name="connsiteY17" fmla="*/ 32882 h 50588"/>
                <a:gd name="connsiteX18" fmla="*/ 7588 w 73353"/>
                <a:gd name="connsiteY18" fmla="*/ 43000 h 50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53" h="50588">
                  <a:moveTo>
                    <a:pt x="7588" y="43000"/>
                  </a:moveTo>
                  <a:cubicBezTo>
                    <a:pt x="10118" y="45529"/>
                    <a:pt x="10118" y="45529"/>
                    <a:pt x="12647" y="48059"/>
                  </a:cubicBezTo>
                  <a:cubicBezTo>
                    <a:pt x="17706" y="50588"/>
                    <a:pt x="20235" y="50588"/>
                    <a:pt x="25294" y="50588"/>
                  </a:cubicBezTo>
                  <a:cubicBezTo>
                    <a:pt x="32882" y="50588"/>
                    <a:pt x="40471" y="50588"/>
                    <a:pt x="48059" y="50588"/>
                  </a:cubicBezTo>
                  <a:cubicBezTo>
                    <a:pt x="50588" y="50588"/>
                    <a:pt x="55647" y="50588"/>
                    <a:pt x="58177" y="48059"/>
                  </a:cubicBezTo>
                  <a:cubicBezTo>
                    <a:pt x="60706" y="48059"/>
                    <a:pt x="63235" y="45529"/>
                    <a:pt x="65765" y="43000"/>
                  </a:cubicBezTo>
                  <a:cubicBezTo>
                    <a:pt x="68294" y="40471"/>
                    <a:pt x="70824" y="37941"/>
                    <a:pt x="70824" y="35412"/>
                  </a:cubicBezTo>
                  <a:cubicBezTo>
                    <a:pt x="73353" y="32882"/>
                    <a:pt x="73353" y="27824"/>
                    <a:pt x="73353" y="25294"/>
                  </a:cubicBezTo>
                  <a:cubicBezTo>
                    <a:pt x="73353" y="22765"/>
                    <a:pt x="73353" y="20235"/>
                    <a:pt x="73353" y="17706"/>
                  </a:cubicBezTo>
                  <a:cubicBezTo>
                    <a:pt x="73353" y="12647"/>
                    <a:pt x="70824" y="10118"/>
                    <a:pt x="65765" y="7588"/>
                  </a:cubicBezTo>
                  <a:cubicBezTo>
                    <a:pt x="63235" y="5059"/>
                    <a:pt x="63235" y="5059"/>
                    <a:pt x="60706" y="2529"/>
                  </a:cubicBezTo>
                  <a:cubicBezTo>
                    <a:pt x="55647" y="0"/>
                    <a:pt x="53118" y="0"/>
                    <a:pt x="48059" y="0"/>
                  </a:cubicBezTo>
                  <a:cubicBezTo>
                    <a:pt x="40471" y="0"/>
                    <a:pt x="32882" y="0"/>
                    <a:pt x="25294" y="0"/>
                  </a:cubicBezTo>
                  <a:cubicBezTo>
                    <a:pt x="2276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0" y="17706"/>
                    <a:pt x="0" y="22765"/>
                    <a:pt x="0" y="25294"/>
                  </a:cubicBezTo>
                  <a:cubicBezTo>
                    <a:pt x="0" y="27824"/>
                    <a:pt x="0" y="30353"/>
                    <a:pt x="0" y="32882"/>
                  </a:cubicBezTo>
                  <a:cubicBezTo>
                    <a:pt x="2529" y="35412"/>
                    <a:pt x="5059" y="40471"/>
                    <a:pt x="7588" y="4300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1B786-573B-4FAB-B1B2-268F09AC06F7}"/>
                </a:ext>
              </a:extLst>
            </p:cNvPr>
            <p:cNvSpPr/>
            <p:nvPr/>
          </p:nvSpPr>
          <p:spPr>
            <a:xfrm>
              <a:off x="11887815" y="2891107"/>
              <a:ext cx="41735" cy="43000"/>
            </a:xfrm>
            <a:custGeom>
              <a:avLst/>
              <a:gdLst>
                <a:gd name="connsiteX0" fmla="*/ 20868 w 41735"/>
                <a:gd name="connsiteY0" fmla="*/ 0 h 43000"/>
                <a:gd name="connsiteX1" fmla="*/ 20868 w 41735"/>
                <a:gd name="connsiteY1" fmla="*/ 43000 h 43000"/>
                <a:gd name="connsiteX2" fmla="*/ 20868 w 41735"/>
                <a:gd name="connsiteY2" fmla="*/ 0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735" h="43000">
                  <a:moveTo>
                    <a:pt x="20868" y="0"/>
                  </a:moveTo>
                  <a:cubicBezTo>
                    <a:pt x="-6956" y="0"/>
                    <a:pt x="-6956" y="43000"/>
                    <a:pt x="20868" y="43000"/>
                  </a:cubicBezTo>
                  <a:cubicBezTo>
                    <a:pt x="48691" y="43000"/>
                    <a:pt x="48691" y="0"/>
                    <a:pt x="20868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A3A0B11E-79EF-48AE-92FF-03105DD92E7E}"/>
                </a:ext>
              </a:extLst>
            </p:cNvPr>
            <p:cNvSpPr/>
            <p:nvPr/>
          </p:nvSpPr>
          <p:spPr>
            <a:xfrm>
              <a:off x="11772094" y="2291635"/>
              <a:ext cx="44661" cy="53117"/>
            </a:xfrm>
            <a:custGeom>
              <a:avLst/>
              <a:gdLst>
                <a:gd name="connsiteX0" fmla="*/ 43000 w 44661"/>
                <a:gd name="connsiteY0" fmla="*/ 15177 h 53117"/>
                <a:gd name="connsiteX1" fmla="*/ 37941 w 44661"/>
                <a:gd name="connsiteY1" fmla="*/ 7588 h 53117"/>
                <a:gd name="connsiteX2" fmla="*/ 30353 w 44661"/>
                <a:gd name="connsiteY2" fmla="*/ 2529 h 53117"/>
                <a:gd name="connsiteX3" fmla="*/ 22765 w 44661"/>
                <a:gd name="connsiteY3" fmla="*/ 0 h 53117"/>
                <a:gd name="connsiteX4" fmla="*/ 17706 w 44661"/>
                <a:gd name="connsiteY4" fmla="*/ 0 h 53117"/>
                <a:gd name="connsiteX5" fmla="*/ 7588 w 44661"/>
                <a:gd name="connsiteY5" fmla="*/ 5059 h 53117"/>
                <a:gd name="connsiteX6" fmla="*/ 5059 w 44661"/>
                <a:gd name="connsiteY6" fmla="*/ 10118 h 53117"/>
                <a:gd name="connsiteX7" fmla="*/ 2529 w 44661"/>
                <a:gd name="connsiteY7" fmla="*/ 20235 h 53117"/>
                <a:gd name="connsiteX8" fmla="*/ 0 w 44661"/>
                <a:gd name="connsiteY8" fmla="*/ 30353 h 53117"/>
                <a:gd name="connsiteX9" fmla="*/ 2529 w 44661"/>
                <a:gd name="connsiteY9" fmla="*/ 37941 h 53117"/>
                <a:gd name="connsiteX10" fmla="*/ 7588 w 44661"/>
                <a:gd name="connsiteY10" fmla="*/ 45530 h 53117"/>
                <a:gd name="connsiteX11" fmla="*/ 15176 w 44661"/>
                <a:gd name="connsiteY11" fmla="*/ 50588 h 53117"/>
                <a:gd name="connsiteX12" fmla="*/ 22765 w 44661"/>
                <a:gd name="connsiteY12" fmla="*/ 53118 h 53117"/>
                <a:gd name="connsiteX13" fmla="*/ 27824 w 44661"/>
                <a:gd name="connsiteY13" fmla="*/ 53118 h 53117"/>
                <a:gd name="connsiteX14" fmla="*/ 37941 w 44661"/>
                <a:gd name="connsiteY14" fmla="*/ 48059 h 53117"/>
                <a:gd name="connsiteX15" fmla="*/ 40471 w 44661"/>
                <a:gd name="connsiteY15" fmla="*/ 43000 h 53117"/>
                <a:gd name="connsiteX16" fmla="*/ 43000 w 44661"/>
                <a:gd name="connsiteY16" fmla="*/ 30353 h 53117"/>
                <a:gd name="connsiteX17" fmla="*/ 40471 w 44661"/>
                <a:gd name="connsiteY17" fmla="*/ 20235 h 53117"/>
                <a:gd name="connsiteX18" fmla="*/ 43000 w 44661"/>
                <a:gd name="connsiteY18" fmla="*/ 1517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661" h="53117">
                  <a:moveTo>
                    <a:pt x="43000" y="15177"/>
                  </a:moveTo>
                  <a:cubicBezTo>
                    <a:pt x="43000" y="12647"/>
                    <a:pt x="40471" y="10118"/>
                    <a:pt x="37941" y="7588"/>
                  </a:cubicBezTo>
                  <a:cubicBezTo>
                    <a:pt x="35412" y="5059"/>
                    <a:pt x="32882" y="5059"/>
                    <a:pt x="30353" y="2529"/>
                  </a:cubicBezTo>
                  <a:cubicBezTo>
                    <a:pt x="27824" y="0"/>
                    <a:pt x="25294" y="0"/>
                    <a:pt x="22765" y="0"/>
                  </a:cubicBezTo>
                  <a:cubicBezTo>
                    <a:pt x="20235" y="0"/>
                    <a:pt x="20235" y="0"/>
                    <a:pt x="17706" y="0"/>
                  </a:cubicBezTo>
                  <a:cubicBezTo>
                    <a:pt x="15176" y="0"/>
                    <a:pt x="10118" y="2529"/>
                    <a:pt x="7588" y="5059"/>
                  </a:cubicBezTo>
                  <a:cubicBezTo>
                    <a:pt x="7588" y="7588"/>
                    <a:pt x="5059" y="7588"/>
                    <a:pt x="5059" y="10118"/>
                  </a:cubicBezTo>
                  <a:cubicBezTo>
                    <a:pt x="2529" y="12647"/>
                    <a:pt x="2529" y="17706"/>
                    <a:pt x="2529" y="20235"/>
                  </a:cubicBezTo>
                  <a:cubicBezTo>
                    <a:pt x="2529" y="22765"/>
                    <a:pt x="2529" y="27824"/>
                    <a:pt x="0" y="30353"/>
                  </a:cubicBezTo>
                  <a:cubicBezTo>
                    <a:pt x="0" y="32882"/>
                    <a:pt x="0" y="35412"/>
                    <a:pt x="2529" y="37941"/>
                  </a:cubicBezTo>
                  <a:cubicBezTo>
                    <a:pt x="2529" y="40471"/>
                    <a:pt x="5059" y="43000"/>
                    <a:pt x="7588" y="45530"/>
                  </a:cubicBezTo>
                  <a:cubicBezTo>
                    <a:pt x="10118" y="48059"/>
                    <a:pt x="12647" y="48059"/>
                    <a:pt x="15176" y="50588"/>
                  </a:cubicBezTo>
                  <a:cubicBezTo>
                    <a:pt x="17706" y="53118"/>
                    <a:pt x="20235" y="53118"/>
                    <a:pt x="22765" y="53118"/>
                  </a:cubicBezTo>
                  <a:lnTo>
                    <a:pt x="27824" y="53118"/>
                  </a:lnTo>
                  <a:cubicBezTo>
                    <a:pt x="32882" y="53118"/>
                    <a:pt x="35412" y="50588"/>
                    <a:pt x="37941" y="48059"/>
                  </a:cubicBezTo>
                  <a:cubicBezTo>
                    <a:pt x="37941" y="45530"/>
                    <a:pt x="40471" y="45530"/>
                    <a:pt x="40471" y="43000"/>
                  </a:cubicBezTo>
                  <a:cubicBezTo>
                    <a:pt x="43000" y="40471"/>
                    <a:pt x="43000" y="35412"/>
                    <a:pt x="43000" y="30353"/>
                  </a:cubicBezTo>
                  <a:lnTo>
                    <a:pt x="40471" y="20235"/>
                  </a:lnTo>
                  <a:cubicBezTo>
                    <a:pt x="45529" y="20235"/>
                    <a:pt x="45529" y="17706"/>
                    <a:pt x="43000" y="15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26317487-1BCF-4F02-8967-238E443BD8D1}"/>
                </a:ext>
              </a:extLst>
            </p:cNvPr>
            <p:cNvSpPr/>
            <p:nvPr/>
          </p:nvSpPr>
          <p:spPr>
            <a:xfrm>
              <a:off x="11901095" y="2155047"/>
              <a:ext cx="61654" cy="64183"/>
            </a:xfrm>
            <a:custGeom>
              <a:avLst/>
              <a:gdLst>
                <a:gd name="connsiteX0" fmla="*/ 50588 w 61654"/>
                <a:gd name="connsiteY0" fmla="*/ 15176 h 64183"/>
                <a:gd name="connsiteX1" fmla="*/ 37941 w 61654"/>
                <a:gd name="connsiteY1" fmla="*/ 7588 h 64183"/>
                <a:gd name="connsiteX2" fmla="*/ 32882 w 61654"/>
                <a:gd name="connsiteY2" fmla="*/ 5059 h 64183"/>
                <a:gd name="connsiteX3" fmla="*/ 30353 w 61654"/>
                <a:gd name="connsiteY3" fmla="*/ 2529 h 64183"/>
                <a:gd name="connsiteX4" fmla="*/ 25294 w 61654"/>
                <a:gd name="connsiteY4" fmla="*/ 0 h 64183"/>
                <a:gd name="connsiteX5" fmla="*/ 17706 w 61654"/>
                <a:gd name="connsiteY5" fmla="*/ 0 h 64183"/>
                <a:gd name="connsiteX6" fmla="*/ 12647 w 61654"/>
                <a:gd name="connsiteY6" fmla="*/ 2529 h 64183"/>
                <a:gd name="connsiteX7" fmla="*/ 5059 w 61654"/>
                <a:gd name="connsiteY7" fmla="*/ 10118 h 64183"/>
                <a:gd name="connsiteX8" fmla="*/ 2529 w 61654"/>
                <a:gd name="connsiteY8" fmla="*/ 15176 h 64183"/>
                <a:gd name="connsiteX9" fmla="*/ 0 w 61654"/>
                <a:gd name="connsiteY9" fmla="*/ 20235 h 64183"/>
                <a:gd name="connsiteX10" fmla="*/ 0 w 61654"/>
                <a:gd name="connsiteY10" fmla="*/ 27824 h 64183"/>
                <a:gd name="connsiteX11" fmla="*/ 2529 w 61654"/>
                <a:gd name="connsiteY11" fmla="*/ 35412 h 64183"/>
                <a:gd name="connsiteX12" fmla="*/ 5059 w 61654"/>
                <a:gd name="connsiteY12" fmla="*/ 37941 h 64183"/>
                <a:gd name="connsiteX13" fmla="*/ 7588 w 61654"/>
                <a:gd name="connsiteY13" fmla="*/ 43000 h 64183"/>
                <a:gd name="connsiteX14" fmla="*/ 15177 w 61654"/>
                <a:gd name="connsiteY14" fmla="*/ 55647 h 64183"/>
                <a:gd name="connsiteX15" fmla="*/ 27824 w 61654"/>
                <a:gd name="connsiteY15" fmla="*/ 63235 h 64183"/>
                <a:gd name="connsiteX16" fmla="*/ 53118 w 61654"/>
                <a:gd name="connsiteY16" fmla="*/ 55647 h 64183"/>
                <a:gd name="connsiteX17" fmla="*/ 60706 w 61654"/>
                <a:gd name="connsiteY17" fmla="*/ 30353 h 64183"/>
                <a:gd name="connsiteX18" fmla="*/ 50588 w 61654"/>
                <a:gd name="connsiteY18" fmla="*/ 15176 h 64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654" h="64183">
                  <a:moveTo>
                    <a:pt x="50588" y="15176"/>
                  </a:moveTo>
                  <a:cubicBezTo>
                    <a:pt x="48059" y="12647"/>
                    <a:pt x="43000" y="10118"/>
                    <a:pt x="37941" y="7588"/>
                  </a:cubicBezTo>
                  <a:lnTo>
                    <a:pt x="32882" y="5059"/>
                  </a:lnTo>
                  <a:cubicBezTo>
                    <a:pt x="32882" y="5059"/>
                    <a:pt x="30353" y="5059"/>
                    <a:pt x="30353" y="2529"/>
                  </a:cubicBezTo>
                  <a:cubicBezTo>
                    <a:pt x="27824" y="2529"/>
                    <a:pt x="27824" y="0"/>
                    <a:pt x="25294" y="0"/>
                  </a:cubicBezTo>
                  <a:cubicBezTo>
                    <a:pt x="22765" y="0"/>
                    <a:pt x="20235" y="0"/>
                    <a:pt x="17706" y="0"/>
                  </a:cubicBezTo>
                  <a:cubicBezTo>
                    <a:pt x="15177" y="0"/>
                    <a:pt x="15177" y="0"/>
                    <a:pt x="12647" y="2529"/>
                  </a:cubicBezTo>
                  <a:cubicBezTo>
                    <a:pt x="7588" y="5059"/>
                    <a:pt x="5059" y="7588"/>
                    <a:pt x="5059" y="10118"/>
                  </a:cubicBezTo>
                  <a:cubicBezTo>
                    <a:pt x="5059" y="12647"/>
                    <a:pt x="2529" y="12647"/>
                    <a:pt x="2529" y="15176"/>
                  </a:cubicBezTo>
                  <a:cubicBezTo>
                    <a:pt x="2529" y="17706"/>
                    <a:pt x="0" y="17706"/>
                    <a:pt x="0" y="20235"/>
                  </a:cubicBezTo>
                  <a:cubicBezTo>
                    <a:pt x="0" y="22765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ubicBezTo>
                    <a:pt x="2529" y="35412"/>
                    <a:pt x="2529" y="37941"/>
                    <a:pt x="5059" y="37941"/>
                  </a:cubicBezTo>
                  <a:cubicBezTo>
                    <a:pt x="5059" y="40471"/>
                    <a:pt x="5059" y="40471"/>
                    <a:pt x="7588" y="43000"/>
                  </a:cubicBezTo>
                  <a:cubicBezTo>
                    <a:pt x="10118" y="48059"/>
                    <a:pt x="10118" y="50588"/>
                    <a:pt x="15177" y="55647"/>
                  </a:cubicBezTo>
                  <a:cubicBezTo>
                    <a:pt x="17706" y="58177"/>
                    <a:pt x="22765" y="60706"/>
                    <a:pt x="27824" y="63235"/>
                  </a:cubicBezTo>
                  <a:cubicBezTo>
                    <a:pt x="37941" y="65765"/>
                    <a:pt x="48059" y="63235"/>
                    <a:pt x="53118" y="55647"/>
                  </a:cubicBezTo>
                  <a:cubicBezTo>
                    <a:pt x="60706" y="48059"/>
                    <a:pt x="63235" y="37941"/>
                    <a:pt x="60706" y="30353"/>
                  </a:cubicBezTo>
                  <a:cubicBezTo>
                    <a:pt x="55647" y="22765"/>
                    <a:pt x="53118" y="20235"/>
                    <a:pt x="50588" y="1517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9D15B5C-8070-4949-88D3-35B29C09C8C7}"/>
                </a:ext>
              </a:extLst>
            </p:cNvPr>
            <p:cNvSpPr/>
            <p:nvPr/>
          </p:nvSpPr>
          <p:spPr>
            <a:xfrm>
              <a:off x="11866948" y="3017578"/>
              <a:ext cx="37941" cy="37941"/>
            </a:xfrm>
            <a:custGeom>
              <a:avLst/>
              <a:gdLst>
                <a:gd name="connsiteX0" fmla="*/ 18971 w 37941"/>
                <a:gd name="connsiteY0" fmla="*/ 0 h 37941"/>
                <a:gd name="connsiteX1" fmla="*/ 18971 w 37941"/>
                <a:gd name="connsiteY1" fmla="*/ 37941 h 37941"/>
                <a:gd name="connsiteX2" fmla="*/ 18971 w 37941"/>
                <a:gd name="connsiteY2" fmla="*/ 0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1" h="37941">
                  <a:moveTo>
                    <a:pt x="18971" y="0"/>
                  </a:moveTo>
                  <a:cubicBezTo>
                    <a:pt x="-6324" y="0"/>
                    <a:pt x="-6324" y="37941"/>
                    <a:pt x="18971" y="37941"/>
                  </a:cubicBezTo>
                  <a:cubicBezTo>
                    <a:pt x="44265" y="37941"/>
                    <a:pt x="44265" y="0"/>
                    <a:pt x="18971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B1CD4956-7556-4B4C-860A-8C2C82DE3AED}"/>
                </a:ext>
              </a:extLst>
            </p:cNvPr>
            <p:cNvSpPr/>
            <p:nvPr/>
          </p:nvSpPr>
          <p:spPr>
            <a:xfrm>
              <a:off x="11825212" y="3437332"/>
              <a:ext cx="32250" cy="33011"/>
            </a:xfrm>
            <a:custGeom>
              <a:avLst/>
              <a:gdLst>
                <a:gd name="connsiteX0" fmla="*/ 15176 w 32250"/>
                <a:gd name="connsiteY0" fmla="*/ 33012 h 33011"/>
                <a:gd name="connsiteX1" fmla="*/ 15176 w 32250"/>
                <a:gd name="connsiteY1" fmla="*/ 129 h 33011"/>
                <a:gd name="connsiteX2" fmla="*/ 15176 w 32250"/>
                <a:gd name="connsiteY2" fmla="*/ 33012 h 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50" h="33011">
                  <a:moveTo>
                    <a:pt x="15176" y="33012"/>
                  </a:moveTo>
                  <a:cubicBezTo>
                    <a:pt x="37941" y="33012"/>
                    <a:pt x="37941" y="129"/>
                    <a:pt x="15176" y="129"/>
                  </a:cubicBezTo>
                  <a:cubicBezTo>
                    <a:pt x="-5059" y="-2400"/>
                    <a:pt x="-5059" y="33012"/>
                    <a:pt x="15176" y="330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E58CCE5-EC37-4CC7-9D52-347B7B5972D3}"/>
                </a:ext>
              </a:extLst>
            </p:cNvPr>
            <p:cNvSpPr/>
            <p:nvPr/>
          </p:nvSpPr>
          <p:spPr>
            <a:xfrm>
              <a:off x="11855565" y="2473753"/>
              <a:ext cx="50588" cy="53117"/>
            </a:xfrm>
            <a:custGeom>
              <a:avLst/>
              <a:gdLst>
                <a:gd name="connsiteX0" fmla="*/ 27824 w 50588"/>
                <a:gd name="connsiteY0" fmla="*/ 2529 h 53117"/>
                <a:gd name="connsiteX1" fmla="*/ 20235 w 50588"/>
                <a:gd name="connsiteY1" fmla="*/ 0 h 53117"/>
                <a:gd name="connsiteX2" fmla="*/ 12647 w 50588"/>
                <a:gd name="connsiteY2" fmla="*/ 2529 h 53117"/>
                <a:gd name="connsiteX3" fmla="*/ 7588 w 50588"/>
                <a:gd name="connsiteY3" fmla="*/ 7588 h 53117"/>
                <a:gd name="connsiteX4" fmla="*/ 5059 w 50588"/>
                <a:gd name="connsiteY4" fmla="*/ 12647 h 53117"/>
                <a:gd name="connsiteX5" fmla="*/ 0 w 50588"/>
                <a:gd name="connsiteY5" fmla="*/ 20235 h 53117"/>
                <a:gd name="connsiteX6" fmla="*/ 0 w 50588"/>
                <a:gd name="connsiteY6" fmla="*/ 25294 h 53117"/>
                <a:gd name="connsiteX7" fmla="*/ 5059 w 50588"/>
                <a:gd name="connsiteY7" fmla="*/ 32882 h 53117"/>
                <a:gd name="connsiteX8" fmla="*/ 15177 w 50588"/>
                <a:gd name="connsiteY8" fmla="*/ 45530 h 53117"/>
                <a:gd name="connsiteX9" fmla="*/ 22765 w 50588"/>
                <a:gd name="connsiteY9" fmla="*/ 50588 h 53117"/>
                <a:gd name="connsiteX10" fmla="*/ 30353 w 50588"/>
                <a:gd name="connsiteY10" fmla="*/ 53118 h 53117"/>
                <a:gd name="connsiteX11" fmla="*/ 37941 w 50588"/>
                <a:gd name="connsiteY11" fmla="*/ 50588 h 53117"/>
                <a:gd name="connsiteX12" fmla="*/ 45529 w 50588"/>
                <a:gd name="connsiteY12" fmla="*/ 45530 h 53117"/>
                <a:gd name="connsiteX13" fmla="*/ 48059 w 50588"/>
                <a:gd name="connsiteY13" fmla="*/ 40471 h 53117"/>
                <a:gd name="connsiteX14" fmla="*/ 50588 w 50588"/>
                <a:gd name="connsiteY14" fmla="*/ 30353 h 53117"/>
                <a:gd name="connsiteX15" fmla="*/ 50588 w 50588"/>
                <a:gd name="connsiteY15" fmla="*/ 25294 h 53117"/>
                <a:gd name="connsiteX16" fmla="*/ 45529 w 50588"/>
                <a:gd name="connsiteY16" fmla="*/ 15177 h 53117"/>
                <a:gd name="connsiteX17" fmla="*/ 32882 w 50588"/>
                <a:gd name="connsiteY17" fmla="*/ 5059 h 53117"/>
                <a:gd name="connsiteX18" fmla="*/ 27824 w 50588"/>
                <a:gd name="connsiteY18" fmla="*/ 2529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7824" y="2529"/>
                  </a:move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7588" y="7588"/>
                  </a:cubicBezTo>
                  <a:cubicBezTo>
                    <a:pt x="7588" y="10118"/>
                    <a:pt x="5059" y="10118"/>
                    <a:pt x="5059" y="12647"/>
                  </a:cubicBezTo>
                  <a:cubicBezTo>
                    <a:pt x="2529" y="15177"/>
                    <a:pt x="0" y="17706"/>
                    <a:pt x="0" y="20235"/>
                  </a:cubicBezTo>
                  <a:cubicBezTo>
                    <a:pt x="0" y="22765"/>
                    <a:pt x="0" y="22765"/>
                    <a:pt x="0" y="25294"/>
                  </a:cubicBezTo>
                  <a:cubicBezTo>
                    <a:pt x="0" y="27824"/>
                    <a:pt x="2529" y="30353"/>
                    <a:pt x="5059" y="32882"/>
                  </a:cubicBezTo>
                  <a:cubicBezTo>
                    <a:pt x="7588" y="37941"/>
                    <a:pt x="12647" y="40471"/>
                    <a:pt x="15177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058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cubicBezTo>
                    <a:pt x="50588" y="27824"/>
                    <a:pt x="50588" y="27824"/>
                    <a:pt x="50588" y="25294"/>
                  </a:cubicBezTo>
                  <a:cubicBezTo>
                    <a:pt x="50588" y="22765"/>
                    <a:pt x="48059" y="17706"/>
                    <a:pt x="45529" y="15177"/>
                  </a:cubicBezTo>
                  <a:cubicBezTo>
                    <a:pt x="40471" y="12647"/>
                    <a:pt x="37941" y="7588"/>
                    <a:pt x="32882" y="5059"/>
                  </a:cubicBezTo>
                  <a:cubicBezTo>
                    <a:pt x="30353" y="5059"/>
                    <a:pt x="30353" y="5059"/>
                    <a:pt x="27824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9BA3E30-5A95-4420-B6DB-6DFBA63914B9}"/>
                </a:ext>
              </a:extLst>
            </p:cNvPr>
            <p:cNvSpPr/>
            <p:nvPr/>
          </p:nvSpPr>
          <p:spPr>
            <a:xfrm>
              <a:off x="11840389" y="3209814"/>
              <a:ext cx="58176" cy="53117"/>
            </a:xfrm>
            <a:custGeom>
              <a:avLst/>
              <a:gdLst>
                <a:gd name="connsiteX0" fmla="*/ 7588 w 58176"/>
                <a:gd name="connsiteY0" fmla="*/ 12647 h 53117"/>
                <a:gd name="connsiteX1" fmla="*/ 2529 w 58176"/>
                <a:gd name="connsiteY1" fmla="*/ 20235 h 53117"/>
                <a:gd name="connsiteX2" fmla="*/ 0 w 58176"/>
                <a:gd name="connsiteY2" fmla="*/ 30353 h 53117"/>
                <a:gd name="connsiteX3" fmla="*/ 2529 w 58176"/>
                <a:gd name="connsiteY3" fmla="*/ 40471 h 53117"/>
                <a:gd name="connsiteX4" fmla="*/ 7588 w 58176"/>
                <a:gd name="connsiteY4" fmla="*/ 48059 h 53117"/>
                <a:gd name="connsiteX5" fmla="*/ 12647 w 58176"/>
                <a:gd name="connsiteY5" fmla="*/ 50588 h 53117"/>
                <a:gd name="connsiteX6" fmla="*/ 25294 w 58176"/>
                <a:gd name="connsiteY6" fmla="*/ 53118 h 53117"/>
                <a:gd name="connsiteX7" fmla="*/ 30353 w 58176"/>
                <a:gd name="connsiteY7" fmla="*/ 53118 h 53117"/>
                <a:gd name="connsiteX8" fmla="*/ 40471 w 58176"/>
                <a:gd name="connsiteY8" fmla="*/ 48059 h 53117"/>
                <a:gd name="connsiteX9" fmla="*/ 50588 w 58176"/>
                <a:gd name="connsiteY9" fmla="*/ 35412 h 53117"/>
                <a:gd name="connsiteX10" fmla="*/ 55647 w 58176"/>
                <a:gd name="connsiteY10" fmla="*/ 27824 h 53117"/>
                <a:gd name="connsiteX11" fmla="*/ 58177 w 58176"/>
                <a:gd name="connsiteY11" fmla="*/ 20235 h 53117"/>
                <a:gd name="connsiteX12" fmla="*/ 55647 w 58176"/>
                <a:gd name="connsiteY12" fmla="*/ 12647 h 53117"/>
                <a:gd name="connsiteX13" fmla="*/ 50588 w 58176"/>
                <a:gd name="connsiteY13" fmla="*/ 5059 h 53117"/>
                <a:gd name="connsiteX14" fmla="*/ 45530 w 58176"/>
                <a:gd name="connsiteY14" fmla="*/ 2529 h 53117"/>
                <a:gd name="connsiteX15" fmla="*/ 32882 w 58176"/>
                <a:gd name="connsiteY15" fmla="*/ 0 h 53117"/>
                <a:gd name="connsiteX16" fmla="*/ 27824 w 58176"/>
                <a:gd name="connsiteY16" fmla="*/ 0 h 53117"/>
                <a:gd name="connsiteX17" fmla="*/ 17706 w 58176"/>
                <a:gd name="connsiteY17" fmla="*/ 5059 h 53117"/>
                <a:gd name="connsiteX18" fmla="*/ 7588 w 58176"/>
                <a:gd name="connsiteY18" fmla="*/ 12647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6" h="53117">
                  <a:moveTo>
                    <a:pt x="7588" y="12647"/>
                  </a:moveTo>
                  <a:cubicBezTo>
                    <a:pt x="5059" y="15176"/>
                    <a:pt x="2529" y="17706"/>
                    <a:pt x="2529" y="20235"/>
                  </a:cubicBezTo>
                  <a:cubicBezTo>
                    <a:pt x="0" y="22765"/>
                    <a:pt x="0" y="25294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5529"/>
                    <a:pt x="7588" y="48059"/>
                  </a:cubicBezTo>
                  <a:cubicBezTo>
                    <a:pt x="10118" y="48059"/>
                    <a:pt x="10118" y="50588"/>
                    <a:pt x="12647" y="50588"/>
                  </a:cubicBezTo>
                  <a:cubicBezTo>
                    <a:pt x="15177" y="53118"/>
                    <a:pt x="20235" y="53118"/>
                    <a:pt x="25294" y="53118"/>
                  </a:cubicBezTo>
                  <a:cubicBezTo>
                    <a:pt x="27824" y="53118"/>
                    <a:pt x="30353" y="53118"/>
                    <a:pt x="30353" y="53118"/>
                  </a:cubicBezTo>
                  <a:cubicBezTo>
                    <a:pt x="35412" y="53118"/>
                    <a:pt x="37941" y="50588"/>
                    <a:pt x="40471" y="48059"/>
                  </a:cubicBezTo>
                  <a:cubicBezTo>
                    <a:pt x="43000" y="43000"/>
                    <a:pt x="48059" y="40471"/>
                    <a:pt x="50588" y="35412"/>
                  </a:cubicBezTo>
                  <a:cubicBezTo>
                    <a:pt x="53118" y="32882"/>
                    <a:pt x="53118" y="30353"/>
                    <a:pt x="55647" y="27824"/>
                  </a:cubicBezTo>
                  <a:cubicBezTo>
                    <a:pt x="58177" y="25294"/>
                    <a:pt x="58177" y="22765"/>
                    <a:pt x="58177" y="20235"/>
                  </a:cubicBezTo>
                  <a:cubicBezTo>
                    <a:pt x="58177" y="17706"/>
                    <a:pt x="58177" y="15176"/>
                    <a:pt x="55647" y="12647"/>
                  </a:cubicBezTo>
                  <a:cubicBezTo>
                    <a:pt x="55647" y="10118"/>
                    <a:pt x="53118" y="7588"/>
                    <a:pt x="50588" y="5059"/>
                  </a:cubicBezTo>
                  <a:cubicBezTo>
                    <a:pt x="48059" y="5059"/>
                    <a:pt x="48059" y="2529"/>
                    <a:pt x="45530" y="2529"/>
                  </a:cubicBezTo>
                  <a:cubicBezTo>
                    <a:pt x="43000" y="0"/>
                    <a:pt x="37941" y="0"/>
                    <a:pt x="32882" y="0"/>
                  </a:cubicBezTo>
                  <a:cubicBezTo>
                    <a:pt x="30353" y="0"/>
                    <a:pt x="27824" y="0"/>
                    <a:pt x="27824" y="0"/>
                  </a:cubicBezTo>
                  <a:cubicBezTo>
                    <a:pt x="22765" y="0"/>
                    <a:pt x="20235" y="2529"/>
                    <a:pt x="17706" y="5059"/>
                  </a:cubicBezTo>
                  <a:cubicBezTo>
                    <a:pt x="15177" y="5059"/>
                    <a:pt x="10118" y="7588"/>
                    <a:pt x="7588" y="1264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A76B73DD-0C48-4AA9-9205-6D81541305BE}"/>
                </a:ext>
              </a:extLst>
            </p:cNvPr>
            <p:cNvSpPr/>
            <p:nvPr/>
          </p:nvSpPr>
          <p:spPr>
            <a:xfrm>
              <a:off x="11878330" y="2708989"/>
              <a:ext cx="50588" cy="53117"/>
            </a:xfrm>
            <a:custGeom>
              <a:avLst/>
              <a:gdLst>
                <a:gd name="connsiteX0" fmla="*/ 20235 w 50588"/>
                <a:gd name="connsiteY0" fmla="*/ 0 h 53117"/>
                <a:gd name="connsiteX1" fmla="*/ 12647 w 50588"/>
                <a:gd name="connsiteY1" fmla="*/ 2529 h 53117"/>
                <a:gd name="connsiteX2" fmla="*/ 5059 w 50588"/>
                <a:gd name="connsiteY2" fmla="*/ 7588 h 53117"/>
                <a:gd name="connsiteX3" fmla="*/ 2529 w 50588"/>
                <a:gd name="connsiteY3" fmla="*/ 12647 h 53117"/>
                <a:gd name="connsiteX4" fmla="*/ 0 w 50588"/>
                <a:gd name="connsiteY4" fmla="*/ 22765 h 53117"/>
                <a:gd name="connsiteX5" fmla="*/ 0 w 50588"/>
                <a:gd name="connsiteY5" fmla="*/ 27824 h 53117"/>
                <a:gd name="connsiteX6" fmla="*/ 5059 w 50588"/>
                <a:gd name="connsiteY6" fmla="*/ 37941 h 53117"/>
                <a:gd name="connsiteX7" fmla="*/ 10118 w 50588"/>
                <a:gd name="connsiteY7" fmla="*/ 43000 h 53117"/>
                <a:gd name="connsiteX8" fmla="*/ 12647 w 50588"/>
                <a:gd name="connsiteY8" fmla="*/ 45529 h 53117"/>
                <a:gd name="connsiteX9" fmla="*/ 17706 w 50588"/>
                <a:gd name="connsiteY9" fmla="*/ 50588 h 53117"/>
                <a:gd name="connsiteX10" fmla="*/ 20235 w 50588"/>
                <a:gd name="connsiteY10" fmla="*/ 50588 h 53117"/>
                <a:gd name="connsiteX11" fmla="*/ 25294 w 50588"/>
                <a:gd name="connsiteY11" fmla="*/ 53118 h 53117"/>
                <a:gd name="connsiteX12" fmla="*/ 32882 w 50588"/>
                <a:gd name="connsiteY12" fmla="*/ 53118 h 53117"/>
                <a:gd name="connsiteX13" fmla="*/ 37941 w 50588"/>
                <a:gd name="connsiteY13" fmla="*/ 50588 h 53117"/>
                <a:gd name="connsiteX14" fmla="*/ 45530 w 50588"/>
                <a:gd name="connsiteY14" fmla="*/ 45529 h 53117"/>
                <a:gd name="connsiteX15" fmla="*/ 48059 w 50588"/>
                <a:gd name="connsiteY15" fmla="*/ 40471 h 53117"/>
                <a:gd name="connsiteX16" fmla="*/ 50588 w 50588"/>
                <a:gd name="connsiteY16" fmla="*/ 35412 h 53117"/>
                <a:gd name="connsiteX17" fmla="*/ 50588 w 50588"/>
                <a:gd name="connsiteY17" fmla="*/ 27824 h 53117"/>
                <a:gd name="connsiteX18" fmla="*/ 48059 w 50588"/>
                <a:gd name="connsiteY18" fmla="*/ 20235 h 53117"/>
                <a:gd name="connsiteX19" fmla="*/ 48059 w 50588"/>
                <a:gd name="connsiteY19" fmla="*/ 17706 h 53117"/>
                <a:gd name="connsiteX20" fmla="*/ 48059 w 50588"/>
                <a:gd name="connsiteY20" fmla="*/ 17706 h 53117"/>
                <a:gd name="connsiteX21" fmla="*/ 45530 w 50588"/>
                <a:gd name="connsiteY21" fmla="*/ 15176 h 53117"/>
                <a:gd name="connsiteX22" fmla="*/ 43000 w 50588"/>
                <a:gd name="connsiteY22" fmla="*/ 12647 h 53117"/>
                <a:gd name="connsiteX23" fmla="*/ 43000 w 50588"/>
                <a:gd name="connsiteY23" fmla="*/ 12647 h 53117"/>
                <a:gd name="connsiteX24" fmla="*/ 40471 w 50588"/>
                <a:gd name="connsiteY24" fmla="*/ 10118 h 53117"/>
                <a:gd name="connsiteX25" fmla="*/ 35412 w 50588"/>
                <a:gd name="connsiteY25" fmla="*/ 5059 h 53117"/>
                <a:gd name="connsiteX26" fmla="*/ 27824 w 50588"/>
                <a:gd name="connsiteY26" fmla="*/ 0 h 53117"/>
                <a:gd name="connsiteX27" fmla="*/ 20235 w 50588"/>
                <a:gd name="connsiteY27" fmla="*/ 0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588" h="53117">
                  <a:moveTo>
                    <a:pt x="20235" y="0"/>
                  </a:moveTo>
                  <a:cubicBezTo>
                    <a:pt x="17706" y="0"/>
                    <a:pt x="15177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6"/>
                    <a:pt x="0" y="20235"/>
                    <a:pt x="0" y="22765"/>
                  </a:cubicBezTo>
                  <a:cubicBezTo>
                    <a:pt x="0" y="25294"/>
                    <a:pt x="0" y="2782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40471"/>
                    <a:pt x="10118" y="40471"/>
                    <a:pt x="10118" y="43000"/>
                  </a:cubicBezTo>
                  <a:cubicBezTo>
                    <a:pt x="10118" y="43000"/>
                    <a:pt x="12647" y="45529"/>
                    <a:pt x="12647" y="45529"/>
                  </a:cubicBezTo>
                  <a:cubicBezTo>
                    <a:pt x="15177" y="48059"/>
                    <a:pt x="15177" y="48059"/>
                    <a:pt x="17706" y="50588"/>
                  </a:cubicBezTo>
                  <a:cubicBezTo>
                    <a:pt x="17706" y="50588"/>
                    <a:pt x="17706" y="50588"/>
                    <a:pt x="20235" y="50588"/>
                  </a:cubicBezTo>
                  <a:cubicBezTo>
                    <a:pt x="22765" y="50588"/>
                    <a:pt x="22765" y="53118"/>
                    <a:pt x="25294" y="53118"/>
                  </a:cubicBezTo>
                  <a:cubicBezTo>
                    <a:pt x="27824" y="53118"/>
                    <a:pt x="30353" y="53118"/>
                    <a:pt x="32882" y="53118"/>
                  </a:cubicBezTo>
                  <a:cubicBezTo>
                    <a:pt x="3541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30" y="45529"/>
                  </a:cubicBezTo>
                  <a:cubicBezTo>
                    <a:pt x="45530" y="43000"/>
                    <a:pt x="48059" y="43000"/>
                    <a:pt x="48059" y="40471"/>
                  </a:cubicBezTo>
                  <a:cubicBezTo>
                    <a:pt x="48059" y="37941"/>
                    <a:pt x="50588" y="37941"/>
                    <a:pt x="50588" y="35412"/>
                  </a:cubicBezTo>
                  <a:cubicBezTo>
                    <a:pt x="50588" y="32882"/>
                    <a:pt x="50588" y="30353"/>
                    <a:pt x="50588" y="27824"/>
                  </a:cubicBezTo>
                  <a:cubicBezTo>
                    <a:pt x="50588" y="25294"/>
                    <a:pt x="50588" y="22765"/>
                    <a:pt x="48059" y="20235"/>
                  </a:cubicBezTo>
                  <a:cubicBezTo>
                    <a:pt x="48059" y="20235"/>
                    <a:pt x="48059" y="20235"/>
                    <a:pt x="48059" y="17706"/>
                  </a:cubicBezTo>
                  <a:cubicBezTo>
                    <a:pt x="48059" y="17706"/>
                    <a:pt x="48059" y="17706"/>
                    <a:pt x="48059" y="17706"/>
                  </a:cubicBezTo>
                  <a:cubicBezTo>
                    <a:pt x="48059" y="17706"/>
                    <a:pt x="48059" y="15176"/>
                    <a:pt x="45530" y="15176"/>
                  </a:cubicBezTo>
                  <a:cubicBezTo>
                    <a:pt x="45530" y="15176"/>
                    <a:pt x="45530" y="12647"/>
                    <a:pt x="43000" y="12647"/>
                  </a:cubicBezTo>
                  <a:cubicBezTo>
                    <a:pt x="43000" y="12647"/>
                    <a:pt x="43000" y="12647"/>
                    <a:pt x="43000" y="12647"/>
                  </a:cubicBezTo>
                  <a:cubicBezTo>
                    <a:pt x="43000" y="12647"/>
                    <a:pt x="40471" y="10118"/>
                    <a:pt x="40471" y="10118"/>
                  </a:cubicBezTo>
                  <a:cubicBezTo>
                    <a:pt x="37941" y="7588"/>
                    <a:pt x="37941" y="5059"/>
                    <a:pt x="35412" y="5059"/>
                  </a:cubicBezTo>
                  <a:cubicBezTo>
                    <a:pt x="32882" y="2529"/>
                    <a:pt x="30353" y="2529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097D96DD-0061-4889-A0FD-733731E7235C}"/>
                </a:ext>
              </a:extLst>
            </p:cNvPr>
            <p:cNvSpPr/>
            <p:nvPr/>
          </p:nvSpPr>
          <p:spPr>
            <a:xfrm>
              <a:off x="11810036" y="2529401"/>
              <a:ext cx="50588" cy="55647"/>
            </a:xfrm>
            <a:custGeom>
              <a:avLst/>
              <a:gdLst>
                <a:gd name="connsiteX0" fmla="*/ 37941 w 50588"/>
                <a:gd name="connsiteY0" fmla="*/ 10118 h 55647"/>
                <a:gd name="connsiteX1" fmla="*/ 35412 w 50588"/>
                <a:gd name="connsiteY1" fmla="*/ 7588 h 55647"/>
                <a:gd name="connsiteX2" fmla="*/ 27824 w 50588"/>
                <a:gd name="connsiteY2" fmla="*/ 2529 h 55647"/>
                <a:gd name="connsiteX3" fmla="*/ 20235 w 50588"/>
                <a:gd name="connsiteY3" fmla="*/ 0 h 55647"/>
                <a:gd name="connsiteX4" fmla="*/ 12647 w 50588"/>
                <a:gd name="connsiteY4" fmla="*/ 2529 h 55647"/>
                <a:gd name="connsiteX5" fmla="*/ 5059 w 50588"/>
                <a:gd name="connsiteY5" fmla="*/ 7588 h 55647"/>
                <a:gd name="connsiteX6" fmla="*/ 2529 w 50588"/>
                <a:gd name="connsiteY6" fmla="*/ 12647 h 55647"/>
                <a:gd name="connsiteX7" fmla="*/ 0 w 50588"/>
                <a:gd name="connsiteY7" fmla="*/ 22765 h 55647"/>
                <a:gd name="connsiteX8" fmla="*/ 0 w 50588"/>
                <a:gd name="connsiteY8" fmla="*/ 27824 h 55647"/>
                <a:gd name="connsiteX9" fmla="*/ 5059 w 50588"/>
                <a:gd name="connsiteY9" fmla="*/ 37941 h 55647"/>
                <a:gd name="connsiteX10" fmla="*/ 7588 w 50588"/>
                <a:gd name="connsiteY10" fmla="*/ 40471 h 55647"/>
                <a:gd name="connsiteX11" fmla="*/ 10118 w 50588"/>
                <a:gd name="connsiteY11" fmla="*/ 43000 h 55647"/>
                <a:gd name="connsiteX12" fmla="*/ 15176 w 50588"/>
                <a:gd name="connsiteY12" fmla="*/ 48059 h 55647"/>
                <a:gd name="connsiteX13" fmla="*/ 22765 w 50588"/>
                <a:gd name="connsiteY13" fmla="*/ 53118 h 55647"/>
                <a:gd name="connsiteX14" fmla="*/ 30353 w 50588"/>
                <a:gd name="connsiteY14" fmla="*/ 55647 h 55647"/>
                <a:gd name="connsiteX15" fmla="*/ 37941 w 50588"/>
                <a:gd name="connsiteY15" fmla="*/ 53118 h 55647"/>
                <a:gd name="connsiteX16" fmla="*/ 45529 w 50588"/>
                <a:gd name="connsiteY16" fmla="*/ 48059 h 55647"/>
                <a:gd name="connsiteX17" fmla="*/ 48059 w 50588"/>
                <a:gd name="connsiteY17" fmla="*/ 43000 h 55647"/>
                <a:gd name="connsiteX18" fmla="*/ 50588 w 50588"/>
                <a:gd name="connsiteY18" fmla="*/ 32882 h 55647"/>
                <a:gd name="connsiteX19" fmla="*/ 50588 w 50588"/>
                <a:gd name="connsiteY19" fmla="*/ 27824 h 55647"/>
                <a:gd name="connsiteX20" fmla="*/ 45529 w 50588"/>
                <a:gd name="connsiteY20" fmla="*/ 17706 h 55647"/>
                <a:gd name="connsiteX21" fmla="*/ 40471 w 50588"/>
                <a:gd name="connsiteY21" fmla="*/ 12647 h 55647"/>
                <a:gd name="connsiteX22" fmla="*/ 37941 w 50588"/>
                <a:gd name="connsiteY22" fmla="*/ 10118 h 5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588" h="55647">
                  <a:moveTo>
                    <a:pt x="37941" y="10118"/>
                  </a:moveTo>
                  <a:cubicBezTo>
                    <a:pt x="37941" y="10118"/>
                    <a:pt x="35412" y="7588"/>
                    <a:pt x="35412" y="7588"/>
                  </a:cubicBezTo>
                  <a:cubicBezTo>
                    <a:pt x="32882" y="5059"/>
                    <a:pt x="30353" y="5059"/>
                    <a:pt x="27824" y="2529"/>
                  </a:cubicBezTo>
                  <a:cubicBezTo>
                    <a:pt x="25294" y="2529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5059" y="37941"/>
                    <a:pt x="7588" y="40471"/>
                    <a:pt x="7588" y="40471"/>
                  </a:cubicBezTo>
                  <a:cubicBezTo>
                    <a:pt x="7588" y="40471"/>
                    <a:pt x="10118" y="43000"/>
                    <a:pt x="10118" y="43000"/>
                  </a:cubicBezTo>
                  <a:cubicBezTo>
                    <a:pt x="12647" y="45529"/>
                    <a:pt x="12647" y="48059"/>
                    <a:pt x="15176" y="48059"/>
                  </a:cubicBezTo>
                  <a:cubicBezTo>
                    <a:pt x="17706" y="50588"/>
                    <a:pt x="20235" y="50588"/>
                    <a:pt x="22765" y="53118"/>
                  </a:cubicBezTo>
                  <a:cubicBezTo>
                    <a:pt x="25294" y="55647"/>
                    <a:pt x="27824" y="55647"/>
                    <a:pt x="30353" y="55647"/>
                  </a:cubicBezTo>
                  <a:cubicBezTo>
                    <a:pt x="32882" y="55647"/>
                    <a:pt x="35412" y="55647"/>
                    <a:pt x="37941" y="53118"/>
                  </a:cubicBezTo>
                  <a:cubicBezTo>
                    <a:pt x="40471" y="53118"/>
                    <a:pt x="43000" y="50588"/>
                    <a:pt x="45529" y="48059"/>
                  </a:cubicBezTo>
                  <a:cubicBezTo>
                    <a:pt x="45529" y="45529"/>
                    <a:pt x="48059" y="45529"/>
                    <a:pt x="48059" y="43000"/>
                  </a:cubicBezTo>
                  <a:cubicBezTo>
                    <a:pt x="50588" y="40471"/>
                    <a:pt x="50588" y="35412"/>
                    <a:pt x="50588" y="32882"/>
                  </a:cubicBezTo>
                  <a:cubicBezTo>
                    <a:pt x="50588" y="30353"/>
                    <a:pt x="50588" y="30353"/>
                    <a:pt x="50588" y="27824"/>
                  </a:cubicBezTo>
                  <a:cubicBezTo>
                    <a:pt x="50588" y="25294"/>
                    <a:pt x="48059" y="20235"/>
                    <a:pt x="45529" y="17706"/>
                  </a:cubicBezTo>
                  <a:cubicBezTo>
                    <a:pt x="43000" y="15177"/>
                    <a:pt x="40471" y="15177"/>
                    <a:pt x="40471" y="12647"/>
                  </a:cubicBezTo>
                  <a:cubicBezTo>
                    <a:pt x="40471" y="12647"/>
                    <a:pt x="37941" y="10118"/>
                    <a:pt x="37941" y="10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9E44BBC-FE3A-49A1-88F4-62E21F4017D6}"/>
                </a:ext>
              </a:extLst>
            </p:cNvPr>
            <p:cNvSpPr/>
            <p:nvPr/>
          </p:nvSpPr>
          <p:spPr>
            <a:xfrm>
              <a:off x="12189448" y="2741872"/>
              <a:ext cx="53117" cy="63235"/>
            </a:xfrm>
            <a:custGeom>
              <a:avLst/>
              <a:gdLst>
                <a:gd name="connsiteX0" fmla="*/ 22765 w 53117"/>
                <a:gd name="connsiteY0" fmla="*/ 63235 h 63235"/>
                <a:gd name="connsiteX1" fmla="*/ 30353 w 53117"/>
                <a:gd name="connsiteY1" fmla="*/ 63235 h 63235"/>
                <a:gd name="connsiteX2" fmla="*/ 43000 w 53117"/>
                <a:gd name="connsiteY2" fmla="*/ 55647 h 63235"/>
                <a:gd name="connsiteX3" fmla="*/ 48059 w 53117"/>
                <a:gd name="connsiteY3" fmla="*/ 50588 h 63235"/>
                <a:gd name="connsiteX4" fmla="*/ 53118 w 53117"/>
                <a:gd name="connsiteY4" fmla="*/ 35412 h 63235"/>
                <a:gd name="connsiteX5" fmla="*/ 53118 w 53117"/>
                <a:gd name="connsiteY5" fmla="*/ 25294 h 63235"/>
                <a:gd name="connsiteX6" fmla="*/ 50588 w 53117"/>
                <a:gd name="connsiteY6" fmla="*/ 15177 h 63235"/>
                <a:gd name="connsiteX7" fmla="*/ 45529 w 53117"/>
                <a:gd name="connsiteY7" fmla="*/ 7588 h 63235"/>
                <a:gd name="connsiteX8" fmla="*/ 37941 w 53117"/>
                <a:gd name="connsiteY8" fmla="*/ 2529 h 63235"/>
                <a:gd name="connsiteX9" fmla="*/ 27824 w 53117"/>
                <a:gd name="connsiteY9" fmla="*/ 0 h 63235"/>
                <a:gd name="connsiteX10" fmla="*/ 20235 w 53117"/>
                <a:gd name="connsiteY10" fmla="*/ 0 h 63235"/>
                <a:gd name="connsiteX11" fmla="*/ 7588 w 53117"/>
                <a:gd name="connsiteY11" fmla="*/ 7588 h 63235"/>
                <a:gd name="connsiteX12" fmla="*/ 2529 w 53117"/>
                <a:gd name="connsiteY12" fmla="*/ 12647 h 63235"/>
                <a:gd name="connsiteX13" fmla="*/ 0 w 53117"/>
                <a:gd name="connsiteY13" fmla="*/ 25294 h 63235"/>
                <a:gd name="connsiteX14" fmla="*/ 0 w 53117"/>
                <a:gd name="connsiteY14" fmla="*/ 35412 h 63235"/>
                <a:gd name="connsiteX15" fmla="*/ 2529 w 53117"/>
                <a:gd name="connsiteY15" fmla="*/ 45529 h 63235"/>
                <a:gd name="connsiteX16" fmla="*/ 7588 w 53117"/>
                <a:gd name="connsiteY16" fmla="*/ 55647 h 63235"/>
                <a:gd name="connsiteX17" fmla="*/ 17706 w 53117"/>
                <a:gd name="connsiteY17" fmla="*/ 60706 h 63235"/>
                <a:gd name="connsiteX18" fmla="*/ 22765 w 53117"/>
                <a:gd name="connsiteY18" fmla="*/ 63235 h 6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63235">
                  <a:moveTo>
                    <a:pt x="22765" y="63235"/>
                  </a:moveTo>
                  <a:cubicBezTo>
                    <a:pt x="25294" y="63235"/>
                    <a:pt x="27824" y="63235"/>
                    <a:pt x="30353" y="63235"/>
                  </a:cubicBezTo>
                  <a:cubicBezTo>
                    <a:pt x="35412" y="60706"/>
                    <a:pt x="37941" y="60706"/>
                    <a:pt x="43000" y="55647"/>
                  </a:cubicBezTo>
                  <a:cubicBezTo>
                    <a:pt x="45529" y="53118"/>
                    <a:pt x="45529" y="53118"/>
                    <a:pt x="48059" y="50588"/>
                  </a:cubicBezTo>
                  <a:cubicBezTo>
                    <a:pt x="50588" y="45529"/>
                    <a:pt x="50588" y="40471"/>
                    <a:pt x="53118" y="35412"/>
                  </a:cubicBezTo>
                  <a:cubicBezTo>
                    <a:pt x="53118" y="32882"/>
                    <a:pt x="53118" y="27824"/>
                    <a:pt x="53118" y="25294"/>
                  </a:cubicBezTo>
                  <a:cubicBezTo>
                    <a:pt x="53118" y="22765"/>
                    <a:pt x="53118" y="17706"/>
                    <a:pt x="50588" y="15177"/>
                  </a:cubicBezTo>
                  <a:cubicBezTo>
                    <a:pt x="50588" y="12647"/>
                    <a:pt x="48059" y="10118"/>
                    <a:pt x="45529" y="7588"/>
                  </a:cubicBezTo>
                  <a:cubicBezTo>
                    <a:pt x="43000" y="5059"/>
                    <a:pt x="40471" y="2529"/>
                    <a:pt x="37941" y="2529"/>
                  </a:cubicBezTo>
                  <a:cubicBezTo>
                    <a:pt x="35412" y="0"/>
                    <a:pt x="30353" y="0"/>
                    <a:pt x="27824" y="0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5176" y="2529"/>
                    <a:pt x="12647" y="2529"/>
                    <a:pt x="7588" y="7588"/>
                  </a:cubicBezTo>
                  <a:cubicBezTo>
                    <a:pt x="5059" y="10118"/>
                    <a:pt x="5059" y="10118"/>
                    <a:pt x="2529" y="12647"/>
                  </a:cubicBezTo>
                  <a:cubicBezTo>
                    <a:pt x="0" y="17706"/>
                    <a:pt x="0" y="20235"/>
                    <a:pt x="0" y="25294"/>
                  </a:cubicBezTo>
                  <a:cubicBezTo>
                    <a:pt x="0" y="27824"/>
                    <a:pt x="0" y="32882"/>
                    <a:pt x="0" y="35412"/>
                  </a:cubicBezTo>
                  <a:cubicBezTo>
                    <a:pt x="0" y="40471"/>
                    <a:pt x="0" y="43000"/>
                    <a:pt x="2529" y="45529"/>
                  </a:cubicBezTo>
                  <a:cubicBezTo>
                    <a:pt x="2529" y="48059"/>
                    <a:pt x="5059" y="53118"/>
                    <a:pt x="7588" y="55647"/>
                  </a:cubicBezTo>
                  <a:cubicBezTo>
                    <a:pt x="10118" y="58177"/>
                    <a:pt x="12647" y="60706"/>
                    <a:pt x="17706" y="60706"/>
                  </a:cubicBezTo>
                  <a:cubicBezTo>
                    <a:pt x="17706" y="60706"/>
                    <a:pt x="20235" y="63235"/>
                    <a:pt x="22765" y="63235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42CB0756-240F-4557-B2B7-A27AAC9CC63D}"/>
                </a:ext>
              </a:extLst>
            </p:cNvPr>
            <p:cNvSpPr/>
            <p:nvPr/>
          </p:nvSpPr>
          <p:spPr>
            <a:xfrm>
              <a:off x="12189448" y="2334635"/>
              <a:ext cx="84518" cy="64359"/>
            </a:xfrm>
            <a:custGeom>
              <a:avLst/>
              <a:gdLst>
                <a:gd name="connsiteX0" fmla="*/ 12647 w 84518"/>
                <a:gd name="connsiteY0" fmla="*/ 2529 h 64359"/>
                <a:gd name="connsiteX1" fmla="*/ 7588 w 84518"/>
                <a:gd name="connsiteY1" fmla="*/ 7588 h 64359"/>
                <a:gd name="connsiteX2" fmla="*/ 2529 w 84518"/>
                <a:gd name="connsiteY2" fmla="*/ 15176 h 64359"/>
                <a:gd name="connsiteX3" fmla="*/ 0 w 84518"/>
                <a:gd name="connsiteY3" fmla="*/ 20235 h 64359"/>
                <a:gd name="connsiteX4" fmla="*/ 0 w 84518"/>
                <a:gd name="connsiteY4" fmla="*/ 30353 h 64359"/>
                <a:gd name="connsiteX5" fmla="*/ 10118 w 84518"/>
                <a:gd name="connsiteY5" fmla="*/ 45529 h 64359"/>
                <a:gd name="connsiteX6" fmla="*/ 32882 w 84518"/>
                <a:gd name="connsiteY6" fmla="*/ 55647 h 64359"/>
                <a:gd name="connsiteX7" fmla="*/ 50588 w 84518"/>
                <a:gd name="connsiteY7" fmla="*/ 63235 h 64359"/>
                <a:gd name="connsiteX8" fmla="*/ 60706 w 84518"/>
                <a:gd name="connsiteY8" fmla="*/ 63235 h 64359"/>
                <a:gd name="connsiteX9" fmla="*/ 70824 w 84518"/>
                <a:gd name="connsiteY9" fmla="*/ 60706 h 64359"/>
                <a:gd name="connsiteX10" fmla="*/ 78412 w 84518"/>
                <a:gd name="connsiteY10" fmla="*/ 53118 h 64359"/>
                <a:gd name="connsiteX11" fmla="*/ 83471 w 84518"/>
                <a:gd name="connsiteY11" fmla="*/ 43000 h 64359"/>
                <a:gd name="connsiteX12" fmla="*/ 80941 w 84518"/>
                <a:gd name="connsiteY12" fmla="*/ 22765 h 64359"/>
                <a:gd name="connsiteX13" fmla="*/ 65765 w 84518"/>
                <a:gd name="connsiteY13" fmla="*/ 10118 h 64359"/>
                <a:gd name="connsiteX14" fmla="*/ 48059 w 84518"/>
                <a:gd name="connsiteY14" fmla="*/ 5059 h 64359"/>
                <a:gd name="connsiteX15" fmla="*/ 30353 w 84518"/>
                <a:gd name="connsiteY15" fmla="*/ 0 h 64359"/>
                <a:gd name="connsiteX16" fmla="*/ 12647 w 84518"/>
                <a:gd name="connsiteY16" fmla="*/ 2529 h 6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4518" h="64359">
                  <a:moveTo>
                    <a:pt x="12647" y="2529"/>
                  </a:moveTo>
                  <a:cubicBezTo>
                    <a:pt x="10118" y="5059"/>
                    <a:pt x="10118" y="5059"/>
                    <a:pt x="7588" y="7588"/>
                  </a:cubicBezTo>
                  <a:cubicBezTo>
                    <a:pt x="5059" y="10118"/>
                    <a:pt x="2529" y="12647"/>
                    <a:pt x="2529" y="15176"/>
                  </a:cubicBezTo>
                  <a:cubicBezTo>
                    <a:pt x="2529" y="17706"/>
                    <a:pt x="0" y="20235"/>
                    <a:pt x="0" y="20235"/>
                  </a:cubicBezTo>
                  <a:cubicBezTo>
                    <a:pt x="0" y="22765"/>
                    <a:pt x="0" y="27824"/>
                    <a:pt x="0" y="30353"/>
                  </a:cubicBezTo>
                  <a:cubicBezTo>
                    <a:pt x="2529" y="35412"/>
                    <a:pt x="5059" y="43000"/>
                    <a:pt x="10118" y="45529"/>
                  </a:cubicBezTo>
                  <a:cubicBezTo>
                    <a:pt x="17706" y="48059"/>
                    <a:pt x="25294" y="53118"/>
                    <a:pt x="32882" y="55647"/>
                  </a:cubicBezTo>
                  <a:cubicBezTo>
                    <a:pt x="37941" y="58177"/>
                    <a:pt x="43000" y="60706"/>
                    <a:pt x="50588" y="63235"/>
                  </a:cubicBezTo>
                  <a:cubicBezTo>
                    <a:pt x="53118" y="63235"/>
                    <a:pt x="58177" y="65765"/>
                    <a:pt x="60706" y="63235"/>
                  </a:cubicBezTo>
                  <a:cubicBezTo>
                    <a:pt x="63235" y="63235"/>
                    <a:pt x="68294" y="63235"/>
                    <a:pt x="70824" y="60706"/>
                  </a:cubicBezTo>
                  <a:cubicBezTo>
                    <a:pt x="73353" y="58177"/>
                    <a:pt x="75883" y="55647"/>
                    <a:pt x="78412" y="53118"/>
                  </a:cubicBezTo>
                  <a:cubicBezTo>
                    <a:pt x="80941" y="50588"/>
                    <a:pt x="83471" y="48059"/>
                    <a:pt x="83471" y="43000"/>
                  </a:cubicBezTo>
                  <a:cubicBezTo>
                    <a:pt x="86000" y="35412"/>
                    <a:pt x="83471" y="27824"/>
                    <a:pt x="80941" y="22765"/>
                  </a:cubicBezTo>
                  <a:cubicBezTo>
                    <a:pt x="75883" y="17706"/>
                    <a:pt x="70824" y="12647"/>
                    <a:pt x="65765" y="10118"/>
                  </a:cubicBezTo>
                  <a:cubicBezTo>
                    <a:pt x="60706" y="7588"/>
                    <a:pt x="53118" y="7588"/>
                    <a:pt x="48059" y="5059"/>
                  </a:cubicBezTo>
                  <a:cubicBezTo>
                    <a:pt x="43000" y="2529"/>
                    <a:pt x="35412" y="2529"/>
                    <a:pt x="30353" y="0"/>
                  </a:cubicBezTo>
                  <a:cubicBezTo>
                    <a:pt x="25294" y="0"/>
                    <a:pt x="17706" y="0"/>
                    <a:pt x="12647" y="2529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8B79AF79-25CE-4E61-BE42-4165D5F212F8}"/>
                </a:ext>
              </a:extLst>
            </p:cNvPr>
            <p:cNvSpPr/>
            <p:nvPr/>
          </p:nvSpPr>
          <p:spPr>
            <a:xfrm>
              <a:off x="12068036" y="2238518"/>
              <a:ext cx="68294" cy="43000"/>
            </a:xfrm>
            <a:custGeom>
              <a:avLst/>
              <a:gdLst>
                <a:gd name="connsiteX0" fmla="*/ 0 w 68294"/>
                <a:gd name="connsiteY0" fmla="*/ 25294 h 43000"/>
                <a:gd name="connsiteX1" fmla="*/ 5059 w 68294"/>
                <a:gd name="connsiteY1" fmla="*/ 35412 h 43000"/>
                <a:gd name="connsiteX2" fmla="*/ 10118 w 68294"/>
                <a:gd name="connsiteY2" fmla="*/ 37941 h 43000"/>
                <a:gd name="connsiteX3" fmla="*/ 20235 w 68294"/>
                <a:gd name="connsiteY3" fmla="*/ 40471 h 43000"/>
                <a:gd name="connsiteX4" fmla="*/ 43000 w 68294"/>
                <a:gd name="connsiteY4" fmla="*/ 43000 h 43000"/>
                <a:gd name="connsiteX5" fmla="*/ 53118 w 68294"/>
                <a:gd name="connsiteY5" fmla="*/ 40471 h 43000"/>
                <a:gd name="connsiteX6" fmla="*/ 60706 w 68294"/>
                <a:gd name="connsiteY6" fmla="*/ 35412 h 43000"/>
                <a:gd name="connsiteX7" fmla="*/ 65765 w 68294"/>
                <a:gd name="connsiteY7" fmla="*/ 27824 h 43000"/>
                <a:gd name="connsiteX8" fmla="*/ 68294 w 68294"/>
                <a:gd name="connsiteY8" fmla="*/ 20235 h 43000"/>
                <a:gd name="connsiteX9" fmla="*/ 68294 w 68294"/>
                <a:gd name="connsiteY9" fmla="*/ 15176 h 43000"/>
                <a:gd name="connsiteX10" fmla="*/ 63235 w 68294"/>
                <a:gd name="connsiteY10" fmla="*/ 5059 h 43000"/>
                <a:gd name="connsiteX11" fmla="*/ 58177 w 68294"/>
                <a:gd name="connsiteY11" fmla="*/ 2529 h 43000"/>
                <a:gd name="connsiteX12" fmla="*/ 45530 w 68294"/>
                <a:gd name="connsiteY12" fmla="*/ 0 h 43000"/>
                <a:gd name="connsiteX13" fmla="*/ 22765 w 68294"/>
                <a:gd name="connsiteY13" fmla="*/ 2529 h 43000"/>
                <a:gd name="connsiteX14" fmla="*/ 15177 w 68294"/>
                <a:gd name="connsiteY14" fmla="*/ 5059 h 43000"/>
                <a:gd name="connsiteX15" fmla="*/ 7588 w 68294"/>
                <a:gd name="connsiteY15" fmla="*/ 10118 h 43000"/>
                <a:gd name="connsiteX16" fmla="*/ 2529 w 68294"/>
                <a:gd name="connsiteY16" fmla="*/ 17706 h 43000"/>
                <a:gd name="connsiteX17" fmla="*/ 0 w 68294"/>
                <a:gd name="connsiteY17" fmla="*/ 25294 h 43000"/>
                <a:gd name="connsiteX18" fmla="*/ 0 w 68294"/>
                <a:gd name="connsiteY18" fmla="*/ 25294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294" h="43000">
                  <a:moveTo>
                    <a:pt x="0" y="25294"/>
                  </a:moveTo>
                  <a:cubicBezTo>
                    <a:pt x="0" y="27824"/>
                    <a:pt x="2529" y="32882"/>
                    <a:pt x="5059" y="35412"/>
                  </a:cubicBezTo>
                  <a:cubicBezTo>
                    <a:pt x="7588" y="35412"/>
                    <a:pt x="7588" y="37941"/>
                    <a:pt x="10118" y="37941"/>
                  </a:cubicBezTo>
                  <a:cubicBezTo>
                    <a:pt x="12647" y="40471"/>
                    <a:pt x="17706" y="40471"/>
                    <a:pt x="20235" y="40471"/>
                  </a:cubicBezTo>
                  <a:cubicBezTo>
                    <a:pt x="27824" y="40471"/>
                    <a:pt x="35412" y="40471"/>
                    <a:pt x="43000" y="43000"/>
                  </a:cubicBezTo>
                  <a:cubicBezTo>
                    <a:pt x="45530" y="43000"/>
                    <a:pt x="48059" y="43000"/>
                    <a:pt x="53118" y="40471"/>
                  </a:cubicBezTo>
                  <a:cubicBezTo>
                    <a:pt x="55647" y="40471"/>
                    <a:pt x="58177" y="37941"/>
                    <a:pt x="60706" y="35412"/>
                  </a:cubicBezTo>
                  <a:cubicBezTo>
                    <a:pt x="63235" y="32882"/>
                    <a:pt x="65765" y="30353"/>
                    <a:pt x="65765" y="27824"/>
                  </a:cubicBezTo>
                  <a:cubicBezTo>
                    <a:pt x="65765" y="25294"/>
                    <a:pt x="68294" y="22765"/>
                    <a:pt x="68294" y="20235"/>
                  </a:cubicBezTo>
                  <a:cubicBezTo>
                    <a:pt x="68294" y="17706"/>
                    <a:pt x="68294" y="15176"/>
                    <a:pt x="68294" y="15176"/>
                  </a:cubicBezTo>
                  <a:cubicBezTo>
                    <a:pt x="68294" y="10118"/>
                    <a:pt x="65765" y="7588"/>
                    <a:pt x="63235" y="5059"/>
                  </a:cubicBezTo>
                  <a:cubicBezTo>
                    <a:pt x="60706" y="5059"/>
                    <a:pt x="60706" y="2529"/>
                    <a:pt x="58177" y="2529"/>
                  </a:cubicBezTo>
                  <a:cubicBezTo>
                    <a:pt x="55647" y="0"/>
                    <a:pt x="50588" y="0"/>
                    <a:pt x="45530" y="0"/>
                  </a:cubicBezTo>
                  <a:cubicBezTo>
                    <a:pt x="37941" y="0"/>
                    <a:pt x="30353" y="0"/>
                    <a:pt x="22765" y="2529"/>
                  </a:cubicBezTo>
                  <a:cubicBezTo>
                    <a:pt x="20235" y="2529"/>
                    <a:pt x="17706" y="2529"/>
                    <a:pt x="15177" y="5059"/>
                  </a:cubicBezTo>
                  <a:cubicBezTo>
                    <a:pt x="12647" y="5059"/>
                    <a:pt x="10118" y="7588"/>
                    <a:pt x="7588" y="10118"/>
                  </a:cubicBezTo>
                  <a:cubicBezTo>
                    <a:pt x="5059" y="12647"/>
                    <a:pt x="5059" y="15176"/>
                    <a:pt x="2529" y="17706"/>
                  </a:cubicBezTo>
                  <a:cubicBezTo>
                    <a:pt x="0" y="20235"/>
                    <a:pt x="0" y="22765"/>
                    <a:pt x="0" y="25294"/>
                  </a:cubicBezTo>
                  <a:cubicBezTo>
                    <a:pt x="0" y="20235"/>
                    <a:pt x="0" y="22765"/>
                    <a:pt x="0" y="25294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3ECC89A9-B17A-4929-A17A-00AFCEDC7EF4}"/>
                </a:ext>
              </a:extLst>
            </p:cNvPr>
            <p:cNvSpPr/>
            <p:nvPr/>
          </p:nvSpPr>
          <p:spPr>
            <a:xfrm>
              <a:off x="12068036" y="2134812"/>
              <a:ext cx="53117" cy="43000"/>
            </a:xfrm>
            <a:custGeom>
              <a:avLst/>
              <a:gdLst>
                <a:gd name="connsiteX0" fmla="*/ 10118 w 53117"/>
                <a:gd name="connsiteY0" fmla="*/ 40471 h 43000"/>
                <a:gd name="connsiteX1" fmla="*/ 20235 w 53117"/>
                <a:gd name="connsiteY1" fmla="*/ 43000 h 43000"/>
                <a:gd name="connsiteX2" fmla="*/ 30353 w 53117"/>
                <a:gd name="connsiteY2" fmla="*/ 43000 h 43000"/>
                <a:gd name="connsiteX3" fmla="*/ 37941 w 53117"/>
                <a:gd name="connsiteY3" fmla="*/ 40471 h 43000"/>
                <a:gd name="connsiteX4" fmla="*/ 45530 w 53117"/>
                <a:gd name="connsiteY4" fmla="*/ 35412 h 43000"/>
                <a:gd name="connsiteX5" fmla="*/ 50588 w 53117"/>
                <a:gd name="connsiteY5" fmla="*/ 27824 h 43000"/>
                <a:gd name="connsiteX6" fmla="*/ 53118 w 53117"/>
                <a:gd name="connsiteY6" fmla="*/ 20235 h 43000"/>
                <a:gd name="connsiteX7" fmla="*/ 53118 w 53117"/>
                <a:gd name="connsiteY7" fmla="*/ 15177 h 43000"/>
                <a:gd name="connsiteX8" fmla="*/ 48059 w 53117"/>
                <a:gd name="connsiteY8" fmla="*/ 5059 h 43000"/>
                <a:gd name="connsiteX9" fmla="*/ 43000 w 53117"/>
                <a:gd name="connsiteY9" fmla="*/ 2529 h 43000"/>
                <a:gd name="connsiteX10" fmla="*/ 32882 w 53117"/>
                <a:gd name="connsiteY10" fmla="*/ 0 h 43000"/>
                <a:gd name="connsiteX11" fmla="*/ 22765 w 53117"/>
                <a:gd name="connsiteY11" fmla="*/ 0 h 43000"/>
                <a:gd name="connsiteX12" fmla="*/ 15177 w 53117"/>
                <a:gd name="connsiteY12" fmla="*/ 2529 h 43000"/>
                <a:gd name="connsiteX13" fmla="*/ 7588 w 53117"/>
                <a:gd name="connsiteY13" fmla="*/ 7588 h 43000"/>
                <a:gd name="connsiteX14" fmla="*/ 2529 w 53117"/>
                <a:gd name="connsiteY14" fmla="*/ 15177 h 43000"/>
                <a:gd name="connsiteX15" fmla="*/ 0 w 53117"/>
                <a:gd name="connsiteY15" fmla="*/ 22765 h 43000"/>
                <a:gd name="connsiteX16" fmla="*/ 0 w 53117"/>
                <a:gd name="connsiteY16" fmla="*/ 27824 h 43000"/>
                <a:gd name="connsiteX17" fmla="*/ 5059 w 53117"/>
                <a:gd name="connsiteY17" fmla="*/ 37941 h 43000"/>
                <a:gd name="connsiteX18" fmla="*/ 10118 w 53117"/>
                <a:gd name="connsiteY18" fmla="*/ 40471 h 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117" h="43000">
                  <a:moveTo>
                    <a:pt x="10118" y="40471"/>
                  </a:moveTo>
                  <a:cubicBezTo>
                    <a:pt x="12647" y="43000"/>
                    <a:pt x="17706" y="43000"/>
                    <a:pt x="20235" y="43000"/>
                  </a:cubicBezTo>
                  <a:lnTo>
                    <a:pt x="30353" y="43000"/>
                  </a:lnTo>
                  <a:cubicBezTo>
                    <a:pt x="32882" y="43000"/>
                    <a:pt x="35412" y="43000"/>
                    <a:pt x="37941" y="40471"/>
                  </a:cubicBezTo>
                  <a:cubicBezTo>
                    <a:pt x="40471" y="40471"/>
                    <a:pt x="43000" y="37941"/>
                    <a:pt x="45530" y="35412"/>
                  </a:cubicBezTo>
                  <a:cubicBezTo>
                    <a:pt x="48059" y="32882"/>
                    <a:pt x="48059" y="30353"/>
                    <a:pt x="50588" y="27824"/>
                  </a:cubicBezTo>
                  <a:cubicBezTo>
                    <a:pt x="53118" y="25294"/>
                    <a:pt x="53118" y="22765"/>
                    <a:pt x="53118" y="20235"/>
                  </a:cubicBezTo>
                  <a:cubicBezTo>
                    <a:pt x="53118" y="17706"/>
                    <a:pt x="53118" y="15177"/>
                    <a:pt x="53118" y="15177"/>
                  </a:cubicBezTo>
                  <a:cubicBezTo>
                    <a:pt x="53118" y="12647"/>
                    <a:pt x="50588" y="7588"/>
                    <a:pt x="48059" y="5059"/>
                  </a:cubicBezTo>
                  <a:cubicBezTo>
                    <a:pt x="45530" y="5059"/>
                    <a:pt x="45530" y="2529"/>
                    <a:pt x="43000" y="2529"/>
                  </a:cubicBezTo>
                  <a:cubicBezTo>
                    <a:pt x="40471" y="0"/>
                    <a:pt x="35412" y="0"/>
                    <a:pt x="32882" y="0"/>
                  </a:cubicBezTo>
                  <a:cubicBezTo>
                    <a:pt x="30353" y="0"/>
                    <a:pt x="25294" y="0"/>
                    <a:pt x="22765" y="0"/>
                  </a:cubicBezTo>
                  <a:cubicBezTo>
                    <a:pt x="20235" y="0"/>
                    <a:pt x="17706" y="0"/>
                    <a:pt x="15177" y="2529"/>
                  </a:cubicBezTo>
                  <a:cubicBezTo>
                    <a:pt x="12647" y="2529"/>
                    <a:pt x="10118" y="5059"/>
                    <a:pt x="7588" y="7588"/>
                  </a:cubicBezTo>
                  <a:cubicBezTo>
                    <a:pt x="5059" y="10118"/>
                    <a:pt x="5059" y="12647"/>
                    <a:pt x="2529" y="15177"/>
                  </a:cubicBezTo>
                  <a:cubicBezTo>
                    <a:pt x="0" y="17706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2529" y="35412"/>
                    <a:pt x="5059" y="37941"/>
                  </a:cubicBezTo>
                  <a:cubicBezTo>
                    <a:pt x="7588" y="37941"/>
                    <a:pt x="10118" y="37941"/>
                    <a:pt x="10118" y="40471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E5DD4D23-E2CF-46A9-A580-DA3111540781}"/>
                </a:ext>
              </a:extLst>
            </p:cNvPr>
            <p:cNvSpPr/>
            <p:nvPr/>
          </p:nvSpPr>
          <p:spPr>
            <a:xfrm>
              <a:off x="12240037" y="2157576"/>
              <a:ext cx="50588" cy="53117"/>
            </a:xfrm>
            <a:custGeom>
              <a:avLst/>
              <a:gdLst>
                <a:gd name="connsiteX0" fmla="*/ 2529 w 50588"/>
                <a:gd name="connsiteY0" fmla="*/ 35412 h 53117"/>
                <a:gd name="connsiteX1" fmla="*/ 15176 w 50588"/>
                <a:gd name="connsiteY1" fmla="*/ 45530 h 53117"/>
                <a:gd name="connsiteX2" fmla="*/ 22765 w 50588"/>
                <a:gd name="connsiteY2" fmla="*/ 50588 h 53117"/>
                <a:gd name="connsiteX3" fmla="*/ 30353 w 50588"/>
                <a:gd name="connsiteY3" fmla="*/ 53118 h 53117"/>
                <a:gd name="connsiteX4" fmla="*/ 37941 w 50588"/>
                <a:gd name="connsiteY4" fmla="*/ 50588 h 53117"/>
                <a:gd name="connsiteX5" fmla="*/ 45529 w 50588"/>
                <a:gd name="connsiteY5" fmla="*/ 45530 h 53117"/>
                <a:gd name="connsiteX6" fmla="*/ 48059 w 50588"/>
                <a:gd name="connsiteY6" fmla="*/ 40471 h 53117"/>
                <a:gd name="connsiteX7" fmla="*/ 50588 w 50588"/>
                <a:gd name="connsiteY7" fmla="*/ 30353 h 53117"/>
                <a:gd name="connsiteX8" fmla="*/ 50588 w 50588"/>
                <a:gd name="connsiteY8" fmla="*/ 25294 h 53117"/>
                <a:gd name="connsiteX9" fmla="*/ 45529 w 50588"/>
                <a:gd name="connsiteY9" fmla="*/ 15177 h 53117"/>
                <a:gd name="connsiteX10" fmla="*/ 35412 w 50588"/>
                <a:gd name="connsiteY10" fmla="*/ 2529 h 53117"/>
                <a:gd name="connsiteX11" fmla="*/ 27824 w 50588"/>
                <a:gd name="connsiteY11" fmla="*/ 2529 h 53117"/>
                <a:gd name="connsiteX12" fmla="*/ 20235 w 50588"/>
                <a:gd name="connsiteY12" fmla="*/ 0 h 53117"/>
                <a:gd name="connsiteX13" fmla="*/ 12647 w 50588"/>
                <a:gd name="connsiteY13" fmla="*/ 2529 h 53117"/>
                <a:gd name="connsiteX14" fmla="*/ 5059 w 50588"/>
                <a:gd name="connsiteY14" fmla="*/ 7588 h 53117"/>
                <a:gd name="connsiteX15" fmla="*/ 2529 w 50588"/>
                <a:gd name="connsiteY15" fmla="*/ 12647 h 53117"/>
                <a:gd name="connsiteX16" fmla="*/ 0 w 50588"/>
                <a:gd name="connsiteY16" fmla="*/ 22765 h 53117"/>
                <a:gd name="connsiteX17" fmla="*/ 0 w 50588"/>
                <a:gd name="connsiteY17" fmla="*/ 27824 h 53117"/>
                <a:gd name="connsiteX18" fmla="*/ 2529 w 50588"/>
                <a:gd name="connsiteY18" fmla="*/ 35412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588" h="53117">
                  <a:moveTo>
                    <a:pt x="2529" y="35412"/>
                  </a:moveTo>
                  <a:cubicBezTo>
                    <a:pt x="7588" y="37941"/>
                    <a:pt x="10118" y="43000"/>
                    <a:pt x="15176" y="45530"/>
                  </a:cubicBezTo>
                  <a:cubicBezTo>
                    <a:pt x="17706" y="48059"/>
                    <a:pt x="20235" y="48059"/>
                    <a:pt x="22765" y="50588"/>
                  </a:cubicBezTo>
                  <a:cubicBezTo>
                    <a:pt x="25294" y="53118"/>
                    <a:pt x="27824" y="53118"/>
                    <a:pt x="30353" y="53118"/>
                  </a:cubicBezTo>
                  <a:cubicBezTo>
                    <a:pt x="32882" y="53118"/>
                    <a:pt x="35412" y="53118"/>
                    <a:pt x="37941" y="50588"/>
                  </a:cubicBezTo>
                  <a:cubicBezTo>
                    <a:pt x="40471" y="50588"/>
                    <a:pt x="43000" y="48059"/>
                    <a:pt x="45529" y="45530"/>
                  </a:cubicBezTo>
                  <a:cubicBezTo>
                    <a:pt x="45529" y="43000"/>
                    <a:pt x="48059" y="43000"/>
                    <a:pt x="48059" y="40471"/>
                  </a:cubicBezTo>
                  <a:cubicBezTo>
                    <a:pt x="50588" y="37941"/>
                    <a:pt x="50588" y="32882"/>
                    <a:pt x="50588" y="30353"/>
                  </a:cubicBezTo>
                  <a:lnTo>
                    <a:pt x="50588" y="25294"/>
                  </a:lnTo>
                  <a:cubicBezTo>
                    <a:pt x="50588" y="22765"/>
                    <a:pt x="48059" y="17706"/>
                    <a:pt x="45529" y="15177"/>
                  </a:cubicBezTo>
                  <a:cubicBezTo>
                    <a:pt x="43000" y="10118"/>
                    <a:pt x="37941" y="7588"/>
                    <a:pt x="35412" y="2529"/>
                  </a:cubicBezTo>
                  <a:cubicBezTo>
                    <a:pt x="32882" y="5059"/>
                    <a:pt x="30353" y="2529"/>
                    <a:pt x="27824" y="2529"/>
                  </a:cubicBezTo>
                  <a:cubicBezTo>
                    <a:pt x="25294" y="0"/>
                    <a:pt x="22765" y="0"/>
                    <a:pt x="20235" y="0"/>
                  </a:cubicBezTo>
                  <a:cubicBezTo>
                    <a:pt x="17706" y="0"/>
                    <a:pt x="15176" y="0"/>
                    <a:pt x="12647" y="2529"/>
                  </a:cubicBezTo>
                  <a:cubicBezTo>
                    <a:pt x="10118" y="2529"/>
                    <a:pt x="7588" y="5059"/>
                    <a:pt x="5059" y="7588"/>
                  </a:cubicBezTo>
                  <a:cubicBezTo>
                    <a:pt x="5059" y="10118"/>
                    <a:pt x="2529" y="10118"/>
                    <a:pt x="2529" y="12647"/>
                  </a:cubicBezTo>
                  <a:cubicBezTo>
                    <a:pt x="0" y="15177"/>
                    <a:pt x="0" y="20235"/>
                    <a:pt x="0" y="22765"/>
                  </a:cubicBezTo>
                  <a:cubicBezTo>
                    <a:pt x="0" y="25294"/>
                    <a:pt x="0" y="25294"/>
                    <a:pt x="0" y="27824"/>
                  </a:cubicBezTo>
                  <a:cubicBezTo>
                    <a:pt x="0" y="30353"/>
                    <a:pt x="0" y="32882"/>
                    <a:pt x="2529" y="35412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EA760E37-C172-467B-BE78-78C1B42EF24C}"/>
                </a:ext>
              </a:extLst>
            </p:cNvPr>
            <p:cNvSpPr/>
            <p:nvPr/>
          </p:nvSpPr>
          <p:spPr>
            <a:xfrm>
              <a:off x="11918801" y="2590107"/>
              <a:ext cx="70823" cy="60705"/>
            </a:xfrm>
            <a:custGeom>
              <a:avLst/>
              <a:gdLst>
                <a:gd name="connsiteX0" fmla="*/ 17706 w 70823"/>
                <a:gd name="connsiteY0" fmla="*/ 60706 h 60705"/>
                <a:gd name="connsiteX1" fmla="*/ 30353 w 70823"/>
                <a:gd name="connsiteY1" fmla="*/ 60706 h 60705"/>
                <a:gd name="connsiteX2" fmla="*/ 35412 w 70823"/>
                <a:gd name="connsiteY2" fmla="*/ 58177 h 60705"/>
                <a:gd name="connsiteX3" fmla="*/ 45529 w 70823"/>
                <a:gd name="connsiteY3" fmla="*/ 53118 h 60705"/>
                <a:gd name="connsiteX4" fmla="*/ 58177 w 70823"/>
                <a:gd name="connsiteY4" fmla="*/ 48059 h 60705"/>
                <a:gd name="connsiteX5" fmla="*/ 65765 w 70823"/>
                <a:gd name="connsiteY5" fmla="*/ 40471 h 60705"/>
                <a:gd name="connsiteX6" fmla="*/ 70824 w 70823"/>
                <a:gd name="connsiteY6" fmla="*/ 32882 h 60705"/>
                <a:gd name="connsiteX7" fmla="*/ 70824 w 70823"/>
                <a:gd name="connsiteY7" fmla="*/ 22765 h 60705"/>
                <a:gd name="connsiteX8" fmla="*/ 68294 w 70823"/>
                <a:gd name="connsiteY8" fmla="*/ 12647 h 60705"/>
                <a:gd name="connsiteX9" fmla="*/ 63235 w 70823"/>
                <a:gd name="connsiteY9" fmla="*/ 7588 h 60705"/>
                <a:gd name="connsiteX10" fmla="*/ 53118 w 70823"/>
                <a:gd name="connsiteY10" fmla="*/ 0 h 60705"/>
                <a:gd name="connsiteX11" fmla="*/ 45529 w 70823"/>
                <a:gd name="connsiteY11" fmla="*/ 0 h 60705"/>
                <a:gd name="connsiteX12" fmla="*/ 32882 w 70823"/>
                <a:gd name="connsiteY12" fmla="*/ 2529 h 60705"/>
                <a:gd name="connsiteX13" fmla="*/ 22765 w 70823"/>
                <a:gd name="connsiteY13" fmla="*/ 7588 h 60705"/>
                <a:gd name="connsiteX14" fmla="*/ 17706 w 70823"/>
                <a:gd name="connsiteY14" fmla="*/ 10118 h 60705"/>
                <a:gd name="connsiteX15" fmla="*/ 12647 w 70823"/>
                <a:gd name="connsiteY15" fmla="*/ 12647 h 60705"/>
                <a:gd name="connsiteX16" fmla="*/ 5059 w 70823"/>
                <a:gd name="connsiteY16" fmla="*/ 17706 h 60705"/>
                <a:gd name="connsiteX17" fmla="*/ 0 w 70823"/>
                <a:gd name="connsiteY17" fmla="*/ 25294 h 60705"/>
                <a:gd name="connsiteX18" fmla="*/ 0 w 70823"/>
                <a:gd name="connsiteY18" fmla="*/ 30353 h 60705"/>
                <a:gd name="connsiteX19" fmla="*/ 2529 w 70823"/>
                <a:gd name="connsiteY19" fmla="*/ 40471 h 60705"/>
                <a:gd name="connsiteX20" fmla="*/ 5059 w 70823"/>
                <a:gd name="connsiteY20" fmla="*/ 45529 h 60705"/>
                <a:gd name="connsiteX21" fmla="*/ 12647 w 70823"/>
                <a:gd name="connsiteY21" fmla="*/ 50588 h 60705"/>
                <a:gd name="connsiteX22" fmla="*/ 17706 w 70823"/>
                <a:gd name="connsiteY22" fmla="*/ 60706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0823" h="60705">
                  <a:moveTo>
                    <a:pt x="17706" y="60706"/>
                  </a:moveTo>
                  <a:cubicBezTo>
                    <a:pt x="22765" y="60706"/>
                    <a:pt x="25294" y="60706"/>
                    <a:pt x="30353" y="60706"/>
                  </a:cubicBezTo>
                  <a:cubicBezTo>
                    <a:pt x="32882" y="60706"/>
                    <a:pt x="35412" y="58177"/>
                    <a:pt x="35412" y="58177"/>
                  </a:cubicBezTo>
                  <a:cubicBezTo>
                    <a:pt x="40471" y="55647"/>
                    <a:pt x="43000" y="55647"/>
                    <a:pt x="45529" y="53118"/>
                  </a:cubicBezTo>
                  <a:cubicBezTo>
                    <a:pt x="50588" y="50588"/>
                    <a:pt x="53118" y="50588"/>
                    <a:pt x="58177" y="48059"/>
                  </a:cubicBezTo>
                  <a:cubicBezTo>
                    <a:pt x="60706" y="45529"/>
                    <a:pt x="63235" y="45529"/>
                    <a:pt x="65765" y="40471"/>
                  </a:cubicBezTo>
                  <a:cubicBezTo>
                    <a:pt x="68294" y="37941"/>
                    <a:pt x="68294" y="35412"/>
                    <a:pt x="70824" y="32882"/>
                  </a:cubicBezTo>
                  <a:cubicBezTo>
                    <a:pt x="70824" y="30353"/>
                    <a:pt x="70824" y="25294"/>
                    <a:pt x="70824" y="22765"/>
                  </a:cubicBezTo>
                  <a:cubicBezTo>
                    <a:pt x="70824" y="20235"/>
                    <a:pt x="70824" y="15177"/>
                    <a:pt x="68294" y="12647"/>
                  </a:cubicBezTo>
                  <a:cubicBezTo>
                    <a:pt x="65765" y="10118"/>
                    <a:pt x="65765" y="10118"/>
                    <a:pt x="63235" y="7588"/>
                  </a:cubicBezTo>
                  <a:cubicBezTo>
                    <a:pt x="60706" y="5059"/>
                    <a:pt x="55647" y="2529"/>
                    <a:pt x="53118" y="0"/>
                  </a:cubicBezTo>
                  <a:cubicBezTo>
                    <a:pt x="50588" y="0"/>
                    <a:pt x="48059" y="0"/>
                    <a:pt x="45529" y="0"/>
                  </a:cubicBezTo>
                  <a:cubicBezTo>
                    <a:pt x="40471" y="0"/>
                    <a:pt x="37941" y="0"/>
                    <a:pt x="32882" y="2529"/>
                  </a:cubicBezTo>
                  <a:cubicBezTo>
                    <a:pt x="30353" y="5059"/>
                    <a:pt x="25294" y="7588"/>
                    <a:pt x="22765" y="7588"/>
                  </a:cubicBezTo>
                  <a:cubicBezTo>
                    <a:pt x="20235" y="7588"/>
                    <a:pt x="20235" y="10118"/>
                    <a:pt x="17706" y="10118"/>
                  </a:cubicBezTo>
                  <a:cubicBezTo>
                    <a:pt x="15177" y="10118"/>
                    <a:pt x="15177" y="12647"/>
                    <a:pt x="12647" y="12647"/>
                  </a:cubicBezTo>
                  <a:cubicBezTo>
                    <a:pt x="10118" y="15177"/>
                    <a:pt x="7588" y="15177"/>
                    <a:pt x="5059" y="17706"/>
                  </a:cubicBezTo>
                  <a:cubicBezTo>
                    <a:pt x="2529" y="20235"/>
                    <a:pt x="2529" y="22765"/>
                    <a:pt x="0" y="25294"/>
                  </a:cubicBezTo>
                  <a:cubicBezTo>
                    <a:pt x="0" y="27824"/>
                    <a:pt x="0" y="30353"/>
                    <a:pt x="0" y="30353"/>
                  </a:cubicBezTo>
                  <a:cubicBezTo>
                    <a:pt x="0" y="32882"/>
                    <a:pt x="0" y="35412"/>
                    <a:pt x="2529" y="40471"/>
                  </a:cubicBezTo>
                  <a:cubicBezTo>
                    <a:pt x="2529" y="43000"/>
                    <a:pt x="5059" y="43000"/>
                    <a:pt x="5059" y="45529"/>
                  </a:cubicBezTo>
                  <a:cubicBezTo>
                    <a:pt x="7588" y="48059"/>
                    <a:pt x="10118" y="50588"/>
                    <a:pt x="12647" y="50588"/>
                  </a:cubicBezTo>
                  <a:cubicBezTo>
                    <a:pt x="12647" y="60706"/>
                    <a:pt x="15177" y="60706"/>
                    <a:pt x="17706" y="60706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7EF93E-45B4-49D5-BD00-0020ECE4C4E8}"/>
                </a:ext>
              </a:extLst>
            </p:cNvPr>
            <p:cNvSpPr/>
            <p:nvPr/>
          </p:nvSpPr>
          <p:spPr>
            <a:xfrm>
              <a:off x="11950691" y="3164284"/>
              <a:ext cx="66757" cy="60705"/>
            </a:xfrm>
            <a:custGeom>
              <a:avLst/>
              <a:gdLst>
                <a:gd name="connsiteX0" fmla="*/ 6051 w 66757"/>
                <a:gd name="connsiteY0" fmla="*/ 50588 h 60705"/>
                <a:gd name="connsiteX1" fmla="*/ 11110 w 66757"/>
                <a:gd name="connsiteY1" fmla="*/ 55647 h 60705"/>
                <a:gd name="connsiteX2" fmla="*/ 26286 w 66757"/>
                <a:gd name="connsiteY2" fmla="*/ 60706 h 60705"/>
                <a:gd name="connsiteX3" fmla="*/ 36404 w 66757"/>
                <a:gd name="connsiteY3" fmla="*/ 60706 h 60705"/>
                <a:gd name="connsiteX4" fmla="*/ 49051 w 66757"/>
                <a:gd name="connsiteY4" fmla="*/ 58177 h 60705"/>
                <a:gd name="connsiteX5" fmla="*/ 59169 w 66757"/>
                <a:gd name="connsiteY5" fmla="*/ 53118 h 60705"/>
                <a:gd name="connsiteX6" fmla="*/ 64228 w 66757"/>
                <a:gd name="connsiteY6" fmla="*/ 43000 h 60705"/>
                <a:gd name="connsiteX7" fmla="*/ 66757 w 66757"/>
                <a:gd name="connsiteY7" fmla="*/ 30353 h 60705"/>
                <a:gd name="connsiteX8" fmla="*/ 66757 w 66757"/>
                <a:gd name="connsiteY8" fmla="*/ 22765 h 60705"/>
                <a:gd name="connsiteX9" fmla="*/ 59169 w 66757"/>
                <a:gd name="connsiteY9" fmla="*/ 10118 h 60705"/>
                <a:gd name="connsiteX10" fmla="*/ 54110 w 66757"/>
                <a:gd name="connsiteY10" fmla="*/ 5059 h 60705"/>
                <a:gd name="connsiteX11" fmla="*/ 38934 w 66757"/>
                <a:gd name="connsiteY11" fmla="*/ 0 h 60705"/>
                <a:gd name="connsiteX12" fmla="*/ 28816 w 66757"/>
                <a:gd name="connsiteY12" fmla="*/ 0 h 60705"/>
                <a:gd name="connsiteX13" fmla="*/ 18698 w 66757"/>
                <a:gd name="connsiteY13" fmla="*/ 2529 h 60705"/>
                <a:gd name="connsiteX14" fmla="*/ 8581 w 66757"/>
                <a:gd name="connsiteY14" fmla="*/ 7588 h 60705"/>
                <a:gd name="connsiteX15" fmla="*/ 3522 w 66757"/>
                <a:gd name="connsiteY15" fmla="*/ 17706 h 60705"/>
                <a:gd name="connsiteX16" fmla="*/ 992 w 66757"/>
                <a:gd name="connsiteY16" fmla="*/ 27824 h 60705"/>
                <a:gd name="connsiteX17" fmla="*/ 992 w 66757"/>
                <a:gd name="connsiteY17" fmla="*/ 35412 h 60705"/>
                <a:gd name="connsiteX18" fmla="*/ 6051 w 66757"/>
                <a:gd name="connsiteY18" fmla="*/ 50588 h 6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757" h="60705">
                  <a:moveTo>
                    <a:pt x="6051" y="50588"/>
                  </a:moveTo>
                  <a:cubicBezTo>
                    <a:pt x="8581" y="53118"/>
                    <a:pt x="11110" y="53118"/>
                    <a:pt x="11110" y="55647"/>
                  </a:cubicBezTo>
                  <a:cubicBezTo>
                    <a:pt x="16169" y="58177"/>
                    <a:pt x="21228" y="60706"/>
                    <a:pt x="26286" y="60706"/>
                  </a:cubicBezTo>
                  <a:cubicBezTo>
                    <a:pt x="28816" y="60706"/>
                    <a:pt x="33875" y="60706"/>
                    <a:pt x="36404" y="60706"/>
                  </a:cubicBezTo>
                  <a:cubicBezTo>
                    <a:pt x="41463" y="60706"/>
                    <a:pt x="43992" y="60706"/>
                    <a:pt x="49051" y="58177"/>
                  </a:cubicBezTo>
                  <a:cubicBezTo>
                    <a:pt x="51581" y="58177"/>
                    <a:pt x="56639" y="55647"/>
                    <a:pt x="59169" y="53118"/>
                  </a:cubicBezTo>
                  <a:cubicBezTo>
                    <a:pt x="61698" y="50588"/>
                    <a:pt x="64228" y="48059"/>
                    <a:pt x="64228" y="43000"/>
                  </a:cubicBezTo>
                  <a:cubicBezTo>
                    <a:pt x="66757" y="40471"/>
                    <a:pt x="66757" y="35412"/>
                    <a:pt x="66757" y="30353"/>
                  </a:cubicBezTo>
                  <a:cubicBezTo>
                    <a:pt x="66757" y="27824"/>
                    <a:pt x="66757" y="25294"/>
                    <a:pt x="66757" y="22765"/>
                  </a:cubicBezTo>
                  <a:cubicBezTo>
                    <a:pt x="64228" y="17706"/>
                    <a:pt x="61698" y="12647"/>
                    <a:pt x="59169" y="10118"/>
                  </a:cubicBezTo>
                  <a:cubicBezTo>
                    <a:pt x="56639" y="7588"/>
                    <a:pt x="54110" y="7588"/>
                    <a:pt x="54110" y="5059"/>
                  </a:cubicBezTo>
                  <a:cubicBezTo>
                    <a:pt x="49051" y="2529"/>
                    <a:pt x="43992" y="0"/>
                    <a:pt x="38934" y="0"/>
                  </a:cubicBezTo>
                  <a:cubicBezTo>
                    <a:pt x="36404" y="0"/>
                    <a:pt x="31345" y="0"/>
                    <a:pt x="28816" y="0"/>
                  </a:cubicBezTo>
                  <a:cubicBezTo>
                    <a:pt x="23757" y="0"/>
                    <a:pt x="21228" y="0"/>
                    <a:pt x="18698" y="2529"/>
                  </a:cubicBezTo>
                  <a:cubicBezTo>
                    <a:pt x="16169" y="2529"/>
                    <a:pt x="11110" y="5059"/>
                    <a:pt x="8581" y="7588"/>
                  </a:cubicBezTo>
                  <a:cubicBezTo>
                    <a:pt x="6051" y="10118"/>
                    <a:pt x="3522" y="12647"/>
                    <a:pt x="3522" y="17706"/>
                  </a:cubicBezTo>
                  <a:cubicBezTo>
                    <a:pt x="992" y="20235"/>
                    <a:pt x="992" y="25294"/>
                    <a:pt x="992" y="27824"/>
                  </a:cubicBezTo>
                  <a:cubicBezTo>
                    <a:pt x="992" y="30353"/>
                    <a:pt x="992" y="32882"/>
                    <a:pt x="992" y="35412"/>
                  </a:cubicBezTo>
                  <a:cubicBezTo>
                    <a:pt x="-1537" y="43000"/>
                    <a:pt x="992" y="45529"/>
                    <a:pt x="6051" y="5058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8086EC6A-2AB1-4AF3-B2FD-A04987458B23}"/>
                </a:ext>
              </a:extLst>
            </p:cNvPr>
            <p:cNvSpPr/>
            <p:nvPr/>
          </p:nvSpPr>
          <p:spPr>
            <a:xfrm>
              <a:off x="12007963" y="3450108"/>
              <a:ext cx="51220" cy="53117"/>
            </a:xfrm>
            <a:custGeom>
              <a:avLst/>
              <a:gdLst>
                <a:gd name="connsiteX0" fmla="*/ 24662 w 51220"/>
                <a:gd name="connsiteY0" fmla="*/ 53118 h 53117"/>
                <a:gd name="connsiteX1" fmla="*/ 24662 w 51220"/>
                <a:gd name="connsiteY1" fmla="*/ 0 h 53117"/>
                <a:gd name="connsiteX2" fmla="*/ 24662 w 51220"/>
                <a:gd name="connsiteY2" fmla="*/ 53118 h 5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220" h="53117">
                  <a:moveTo>
                    <a:pt x="24662" y="53118"/>
                  </a:moveTo>
                  <a:cubicBezTo>
                    <a:pt x="60074" y="53118"/>
                    <a:pt x="60074" y="0"/>
                    <a:pt x="24662" y="0"/>
                  </a:cubicBezTo>
                  <a:cubicBezTo>
                    <a:pt x="-8221" y="0"/>
                    <a:pt x="-8221" y="53118"/>
                    <a:pt x="24662" y="53118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A59872C3-C934-4313-A7EF-6A66539F2288}"/>
                </a:ext>
              </a:extLst>
            </p:cNvPr>
            <p:cNvSpPr/>
            <p:nvPr/>
          </p:nvSpPr>
          <p:spPr>
            <a:xfrm>
              <a:off x="11994051" y="3242696"/>
              <a:ext cx="56911" cy="58176"/>
            </a:xfrm>
            <a:custGeom>
              <a:avLst/>
              <a:gdLst>
                <a:gd name="connsiteX0" fmla="*/ 28456 w 56911"/>
                <a:gd name="connsiteY0" fmla="*/ 58177 h 58176"/>
                <a:gd name="connsiteX1" fmla="*/ 28456 w 56911"/>
                <a:gd name="connsiteY1" fmla="*/ 0 h 58176"/>
                <a:gd name="connsiteX2" fmla="*/ 28456 w 56911"/>
                <a:gd name="connsiteY2" fmla="*/ 58177 h 5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911" h="58176">
                  <a:moveTo>
                    <a:pt x="28456" y="58177"/>
                  </a:moveTo>
                  <a:cubicBezTo>
                    <a:pt x="66397" y="58177"/>
                    <a:pt x="66397" y="0"/>
                    <a:pt x="28456" y="0"/>
                  </a:cubicBezTo>
                  <a:cubicBezTo>
                    <a:pt x="-9485" y="0"/>
                    <a:pt x="-9485" y="58177"/>
                    <a:pt x="28456" y="58177"/>
                  </a:cubicBezTo>
                  <a:close/>
                </a:path>
              </a:pathLst>
            </a:custGeom>
            <a:grpFill/>
            <a:ln w="252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147">
            <a:extLst>
              <a:ext uri="{FF2B5EF4-FFF2-40B4-BE49-F238E27FC236}">
                <a16:creationId xmlns:a16="http://schemas.microsoft.com/office/drawing/2014/main" id="{1C12DCE9-798D-474B-B1A5-EBC1172DD11F}"/>
              </a:ext>
            </a:extLst>
          </p:cNvPr>
          <p:cNvGrpSpPr/>
          <p:nvPr userDrawn="1"/>
        </p:nvGrpSpPr>
        <p:grpSpPr>
          <a:xfrm rot="10800000">
            <a:off x="10923348" y="167889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B17F19A-A4DC-4019-A7E8-A2ADC5AC3FFE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136B72D-FCB6-49AA-B085-802FA6830CF8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Drawing 4">
            <a:extLst>
              <a:ext uri="{FF2B5EF4-FFF2-40B4-BE49-F238E27FC236}">
                <a16:creationId xmlns:a16="http://schemas.microsoft.com/office/drawing/2014/main" id="{4B953DC8-C852-46E1-8BDD-79912B3DCF75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62FB69AE-119D-4F16-A3B0-35CBF251A253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65239B86-3F36-4155-AF26-05FEF0EDE0E3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BA83E3A8-E4CD-48FD-A180-F9A20F1AA7E0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2">
            <a:extLst>
              <a:ext uri="{FF2B5EF4-FFF2-40B4-BE49-F238E27FC236}">
                <a16:creationId xmlns:a16="http://schemas.microsoft.com/office/drawing/2014/main" id="{E0AF4E71-4A10-4B96-A74F-4066C770909A}"/>
              </a:ext>
            </a:extLst>
          </p:cNvPr>
          <p:cNvSpPr/>
          <p:nvPr userDrawn="1"/>
        </p:nvSpPr>
        <p:spPr>
          <a:xfrm rot="2303314">
            <a:off x="10825014" y="-612616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3">
            <a:extLst>
              <a:ext uri="{FF2B5EF4-FFF2-40B4-BE49-F238E27FC236}">
                <a16:creationId xmlns:a16="http://schemas.microsoft.com/office/drawing/2014/main" id="{D9F5C452-B105-4BCC-A637-0016856F2940}"/>
              </a:ext>
            </a:extLst>
          </p:cNvPr>
          <p:cNvSpPr/>
          <p:nvPr/>
        </p:nvSpPr>
        <p:spPr>
          <a:xfrm>
            <a:off x="-532607" y="5181108"/>
            <a:ext cx="4627722" cy="1749731"/>
          </a:xfrm>
          <a:custGeom>
            <a:avLst/>
            <a:gdLst>
              <a:gd name="connsiteX0" fmla="*/ 2534074 w 4627722"/>
              <a:gd name="connsiteY0" fmla="*/ 877559 h 1749731"/>
              <a:gd name="connsiteX1" fmla="*/ 1661901 w 4627722"/>
              <a:gd name="connsiteY1" fmla="*/ 873220 h 1749731"/>
              <a:gd name="connsiteX2" fmla="*/ 518531 w 4627722"/>
              <a:gd name="connsiteY2" fmla="*/ 858033 h 1749731"/>
              <a:gd name="connsiteX3" fmla="*/ 308081 w 4627722"/>
              <a:gd name="connsiteY3" fmla="*/ 920951 h 1749731"/>
              <a:gd name="connsiteX4" fmla="*/ 188754 w 4627722"/>
              <a:gd name="connsiteY4" fmla="*/ 1135740 h 1749731"/>
              <a:gd name="connsiteX5" fmla="*/ 0 w 4627722"/>
              <a:gd name="connsiteY5" fmla="*/ 1749732 h 1749731"/>
              <a:gd name="connsiteX6" fmla="*/ 4627723 w 4627722"/>
              <a:gd name="connsiteY6" fmla="*/ 1749732 h 1749731"/>
              <a:gd name="connsiteX7" fmla="*/ 4083157 w 4627722"/>
              <a:gd name="connsiteY7" fmla="*/ 623718 h 1749731"/>
              <a:gd name="connsiteX8" fmla="*/ 3649240 w 4627722"/>
              <a:gd name="connsiteY8" fmla="*/ 142070 h 1749731"/>
              <a:gd name="connsiteX9" fmla="*/ 3028740 w 4627722"/>
              <a:gd name="connsiteY9" fmla="*/ 29252 h 1749731"/>
              <a:gd name="connsiteX10" fmla="*/ 2755372 w 4627722"/>
              <a:gd name="connsiteY10" fmla="*/ 348181 h 1749731"/>
              <a:gd name="connsiteX11" fmla="*/ 2783577 w 4627722"/>
              <a:gd name="connsiteY11" fmla="*/ 669279 h 1749731"/>
              <a:gd name="connsiteX12" fmla="*/ 2534074 w 4627722"/>
              <a:gd name="connsiteY12" fmla="*/ 877559 h 174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7722" h="1749731">
                <a:moveTo>
                  <a:pt x="2534074" y="877559"/>
                </a:moveTo>
                <a:cubicBezTo>
                  <a:pt x="2254198" y="962173"/>
                  <a:pt x="1952626" y="905764"/>
                  <a:pt x="1661901" y="873220"/>
                </a:cubicBezTo>
                <a:cubicBezTo>
                  <a:pt x="1282224" y="829828"/>
                  <a:pt x="898208" y="825489"/>
                  <a:pt x="518531" y="858033"/>
                </a:cubicBezTo>
                <a:cubicBezTo>
                  <a:pt x="444765" y="864542"/>
                  <a:pt x="366660" y="875389"/>
                  <a:pt x="308081" y="920951"/>
                </a:cubicBezTo>
                <a:cubicBezTo>
                  <a:pt x="242993" y="970851"/>
                  <a:pt x="214789" y="1057635"/>
                  <a:pt x="188754" y="1135740"/>
                </a:cubicBezTo>
                <a:cubicBezTo>
                  <a:pt x="125836" y="1339680"/>
                  <a:pt x="62918" y="1543621"/>
                  <a:pt x="0" y="1749732"/>
                </a:cubicBezTo>
                <a:lnTo>
                  <a:pt x="4627723" y="1749732"/>
                </a:lnTo>
                <a:cubicBezTo>
                  <a:pt x="4501887" y="1313645"/>
                  <a:pt x="4222011" y="836337"/>
                  <a:pt x="4083157" y="623718"/>
                </a:cubicBezTo>
                <a:cubicBezTo>
                  <a:pt x="3963830" y="441473"/>
                  <a:pt x="3829316" y="263567"/>
                  <a:pt x="3649240" y="142070"/>
                </a:cubicBezTo>
                <a:cubicBezTo>
                  <a:pt x="3469165" y="20573"/>
                  <a:pt x="3234850" y="-40175"/>
                  <a:pt x="3028740" y="29252"/>
                </a:cubicBezTo>
                <a:cubicBezTo>
                  <a:pt x="2887717" y="76983"/>
                  <a:pt x="2759711" y="198479"/>
                  <a:pt x="2755372" y="348181"/>
                </a:cubicBezTo>
                <a:cubicBezTo>
                  <a:pt x="2751033" y="456660"/>
                  <a:pt x="2811781" y="565139"/>
                  <a:pt x="2783577" y="669279"/>
                </a:cubicBezTo>
                <a:cubicBezTo>
                  <a:pt x="2755372" y="777758"/>
                  <a:pt x="2642554" y="845015"/>
                  <a:pt x="2534074" y="87755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 w="216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Drawing 4">
            <a:extLst>
              <a:ext uri="{FF2B5EF4-FFF2-40B4-BE49-F238E27FC236}">
                <a16:creationId xmlns:a16="http://schemas.microsoft.com/office/drawing/2014/main" id="{7C8DF14A-5DDA-41B7-ADC9-7AAD10672CA0}"/>
              </a:ext>
            </a:extLst>
          </p:cNvPr>
          <p:cNvSpPr/>
          <p:nvPr/>
        </p:nvSpPr>
        <p:spPr>
          <a:xfrm>
            <a:off x="2913826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Drawing 6">
            <a:extLst>
              <a:ext uri="{FF2B5EF4-FFF2-40B4-BE49-F238E27FC236}">
                <a16:creationId xmlns:a16="http://schemas.microsoft.com/office/drawing/2014/main" id="{E00FC6A3-B7F5-4771-8BF7-7607DCDD16EB}"/>
              </a:ext>
            </a:extLst>
          </p:cNvPr>
          <p:cNvGrpSpPr/>
          <p:nvPr/>
        </p:nvGrpSpPr>
        <p:grpSpPr>
          <a:xfrm>
            <a:off x="6891336" y="-50799"/>
            <a:ext cx="5842867" cy="6997853"/>
            <a:chOff x="6891336" y="-50799"/>
            <a:chExt cx="5842867" cy="6997853"/>
          </a:xfrm>
          <a:solidFill>
            <a:srgbClr val="3b2f4e"/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68D8ADA-AD0B-48C2-9A06-785EBF9D119A}"/>
                </a:ext>
              </a:extLst>
            </p:cNvPr>
            <p:cNvSpPr/>
            <p:nvPr/>
          </p:nvSpPr>
          <p:spPr>
            <a:xfrm>
              <a:off x="910424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DB3F7D1-B7B9-404C-BE76-A0DC6AC98300}"/>
                </a:ext>
              </a:extLst>
            </p:cNvPr>
            <p:cNvSpPr/>
            <p:nvPr/>
          </p:nvSpPr>
          <p:spPr>
            <a:xfrm>
              <a:off x="698839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65DA24C1-34B6-4791-971F-3106429504B8}"/>
                </a:ext>
              </a:extLst>
            </p:cNvPr>
            <p:cNvSpPr/>
            <p:nvPr/>
          </p:nvSpPr>
          <p:spPr>
            <a:xfrm>
              <a:off x="689133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CB56DA0D-E1AD-4577-B770-4ACCBBF31DB6}"/>
                </a:ext>
              </a:extLst>
            </p:cNvPr>
            <p:cNvSpPr/>
            <p:nvPr/>
          </p:nvSpPr>
          <p:spPr>
            <a:xfrm>
              <a:off x="888101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371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Drawing 4">
            <a:extLst>
              <a:ext uri="{FF2B5EF4-FFF2-40B4-BE49-F238E27FC236}">
                <a16:creationId xmlns:a16="http://schemas.microsoft.com/office/drawing/2014/main" id="{2B434877-C65F-457B-A4BA-BDB131C50C65}"/>
              </a:ext>
            </a:extLst>
          </p:cNvPr>
          <p:cNvGrpSpPr/>
          <p:nvPr userDrawn="1"/>
        </p:nvGrpSpPr>
        <p:grpSpPr>
          <a:xfrm rot="4500000">
            <a:off x="8109396" y="1642650"/>
            <a:ext cx="5610578" cy="4838987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8578EED-18F3-437B-A794-BBFB3D3CA25C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43EAC337-DA58-4E28-80EA-CA6C47A75955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0AC56B8-06C0-44DC-B25C-E8D4AFCB9EE9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C297A3F9-56B5-4756-BB72-D06989B84A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4224" y="3611226"/>
            <a:ext cx="5643271" cy="5643271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Drawing 12">
            <a:extLst>
              <a:ext uri="{FF2B5EF4-FFF2-40B4-BE49-F238E27FC236}">
                <a16:creationId xmlns:a16="http://schemas.microsoft.com/office/drawing/2014/main" id="{D01482DF-7E8E-47DC-B1FD-9E9D5443F309}"/>
              </a:ext>
            </a:extLst>
          </p:cNvPr>
          <p:cNvSpPr/>
          <p:nvPr/>
        </p:nvSpPr>
        <p:spPr>
          <a:xfrm>
            <a:off x="5713264" y="-773645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Drawing 13">
            <a:extLst>
              <a:ext uri="{FF2B5EF4-FFF2-40B4-BE49-F238E27FC236}">
                <a16:creationId xmlns:a16="http://schemas.microsoft.com/office/drawing/2014/main" id="{711842A3-79AA-4176-8689-516365D6C549}"/>
              </a:ext>
            </a:extLst>
          </p:cNvPr>
          <p:cNvSpPr/>
          <p:nvPr/>
        </p:nvSpPr>
        <p:spPr>
          <a:xfrm rot="10800000">
            <a:off x="-89537" y="-91623"/>
            <a:ext cx="3514349" cy="3700788"/>
          </a:xfrm>
          <a:custGeom>
            <a:avLst/>
            <a:gdLst>
              <a:gd name="connsiteX0" fmla="*/ 3514349 w 3514349"/>
              <a:gd name="connsiteY0" fmla="*/ 3700789 h 3700788"/>
              <a:gd name="connsiteX1" fmla="*/ 3514349 w 3514349"/>
              <a:gd name="connsiteY1" fmla="*/ 387642 h 3700788"/>
              <a:gd name="connsiteX2" fmla="*/ 2018739 w 3514349"/>
              <a:gd name="connsiteY2" fmla="*/ 92544 h 3700788"/>
              <a:gd name="connsiteX3" fmla="*/ 798106 w 3514349"/>
              <a:gd name="connsiteY3" fmla="*/ 246800 h 3700788"/>
              <a:gd name="connsiteX4" fmla="*/ 610316 w 3514349"/>
              <a:gd name="connsiteY4" fmla="*/ 743101 h 3700788"/>
              <a:gd name="connsiteX5" fmla="*/ 0 w 3514349"/>
              <a:gd name="connsiteY5" fmla="*/ 3700789 h 3700788"/>
              <a:gd name="connsiteX6" fmla="*/ 3514349 w 3514349"/>
              <a:gd name="connsiteY6" fmla="*/ 3700789 h 370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4349" h="3700788">
                <a:moveTo>
                  <a:pt x="3514349" y="3700789"/>
                </a:moveTo>
                <a:lnTo>
                  <a:pt x="3514349" y="387642"/>
                </a:lnTo>
                <a:cubicBezTo>
                  <a:pt x="2971101" y="246800"/>
                  <a:pt x="2374198" y="186439"/>
                  <a:pt x="2018739" y="92544"/>
                </a:cubicBezTo>
                <a:cubicBezTo>
                  <a:pt x="1596212" y="-14764"/>
                  <a:pt x="1066377" y="-95245"/>
                  <a:pt x="798106" y="246800"/>
                </a:cubicBezTo>
                <a:cubicBezTo>
                  <a:pt x="684091" y="387642"/>
                  <a:pt x="650557" y="568725"/>
                  <a:pt x="610316" y="743101"/>
                </a:cubicBezTo>
                <a:cubicBezTo>
                  <a:pt x="409113" y="1735704"/>
                  <a:pt x="201203" y="2714893"/>
                  <a:pt x="0" y="3700789"/>
                </a:cubicBezTo>
                <a:lnTo>
                  <a:pt x="3514349" y="3700789"/>
                </a:lnTo>
                <a:close/>
              </a:path>
            </a:pathLst>
          </a:custGeom>
          <a:solidFill>
            <a:srgbClr val="3b2f4e">
              <a:alpha val="50000"/>
            </a:srgbClr>
          </a:solidFill>
          <a:ln w="67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87640" y="-2047937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Drawing 4">
            <a:extLst>
              <a:ext uri="{FF2B5EF4-FFF2-40B4-BE49-F238E27FC236}">
                <a16:creationId xmlns:a16="http://schemas.microsoft.com/office/drawing/2014/main" id="{62CE03D2-CFB4-40F1-ADE1-F6792729494B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E9835316-8B8C-498E-846B-F4B0C92F1237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0ABC70D5-2620-4A94-813C-B48B1059F151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B25DFEA2-AEE4-4216-89CF-41BD383A427A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>
            <a:off x="-183927" y="-642059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5D46347B-EA5E-47D0-A9E3-B5C60EC2ED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48393" y="-428905"/>
            <a:ext cx="7515603" cy="7515603"/>
          </a:xfrm>
          <a:prstGeom prst="donut">
            <a:avLst>
              <a:gd name="adj" fmla="val 34586"/>
            </a:avLst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89DACCC6-967F-4EC4-80F5-5794CBCEFB7C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9EB59-6C21-48C9-A41D-E06DF3EA3FA0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0C006C3-02FA-40C3-8D30-FA953D1F1F66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5FEA281-448C-4F3F-958C-BD4B553AF42E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rawing 12">
            <a:extLst>
              <a:ext uri="{FF2B5EF4-FFF2-40B4-BE49-F238E27FC236}">
                <a16:creationId xmlns:a16="http://schemas.microsoft.com/office/drawing/2014/main" id="{48149680-BAB6-4749-B84A-33A9FDB63765}"/>
              </a:ext>
            </a:extLst>
          </p:cNvPr>
          <p:cNvSpPr/>
          <p:nvPr userDrawn="1"/>
        </p:nvSpPr>
        <p:spPr>
          <a:xfrm rot="1774479">
            <a:off x="712485" y="-2043254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accent3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8">
            <a:extLst>
              <a:ext uri="{FF2B5EF4-FFF2-40B4-BE49-F238E27FC236}">
                <a16:creationId xmlns:a16="http://schemas.microsoft.com/office/drawing/2014/main" id="{BC52A161-37F1-4497-87B3-53751D72E0A4}"/>
              </a:ext>
            </a:extLst>
          </p:cNvPr>
          <p:cNvSpPr/>
          <p:nvPr/>
        </p:nvSpPr>
        <p:spPr>
          <a:xfrm rot="1614283">
            <a:off x="10867106" y="167249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AA6068A4-AF59-4646-A748-35C44A346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5000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5D28A3B6-43C2-4BB9-8C9F-7AA79C15E1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39075" y="2603500"/>
            <a:ext cx="2946400" cy="294640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4" name="Drawing 4">
            <a:extLst>
              <a:ext uri="{FF2B5EF4-FFF2-40B4-BE49-F238E27FC236}">
                <a16:creationId xmlns:a16="http://schemas.microsoft.com/office/drawing/2014/main" id="{B10E1161-841F-49AF-A935-CEDB4E128E9E}"/>
              </a:ext>
            </a:extLst>
          </p:cNvPr>
          <p:cNvGrpSpPr/>
          <p:nvPr userDrawn="1"/>
        </p:nvGrpSpPr>
        <p:grpSpPr>
          <a:xfrm rot="17648776">
            <a:off x="-379212" y="194226"/>
            <a:ext cx="2158320" cy="1065530"/>
            <a:chOff x="8031162" y="-224518"/>
            <a:chExt cx="4269203" cy="3682084"/>
          </a:xfrm>
          <a:solidFill>
            <a:schemeClr val="tx2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B23D7D8-314C-4F9D-89B5-0F4C889DA7A4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7F8F251B-0C79-4D38-AF3C-406898D88A38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45FCC-1E62-4786-AE0D-134D409C57AC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12">
            <a:extLst>
              <a:ext uri="{FF2B5EF4-FFF2-40B4-BE49-F238E27FC236}">
                <a16:creationId xmlns:a16="http://schemas.microsoft.com/office/drawing/2014/main" id="{52FE9E05-2756-4E47-9682-CA36062CAC32}"/>
              </a:ext>
            </a:extLst>
          </p:cNvPr>
          <p:cNvSpPr/>
          <p:nvPr userDrawn="1"/>
        </p:nvSpPr>
        <p:spPr>
          <a:xfrm rot="570833">
            <a:off x="10473119" y="1249108"/>
            <a:ext cx="2117825" cy="2729954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ABA61DFA-6127-4BBB-BD15-8FEF379C07F4}"/>
              </a:ext>
            </a:extLst>
          </p:cNvPr>
          <p:cNvGrpSpPr/>
          <p:nvPr userDrawn="1"/>
        </p:nvGrpSpPr>
        <p:grpSpPr>
          <a:xfrm rot="16200000">
            <a:off x="-73376" y="5451719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E1E63DC-16F1-49B3-8137-29CB418FB443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141DAFD-5C78-4EFC-9BF3-E5C733F4D0C0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7E93B3-E70D-46A3-8F63-1F362D54F109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89213E7D-E5F4-4870-9AE8-B4048BAAD3A7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6406C61-AE2F-40B4-BB23-25EF38DEEA4D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F0227F8-D76F-4AA3-B0BA-4861A3DA3645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C594081-A7AD-41C2-9A2C-2D8CDC9318A2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ECCE874D-4651-4C73-A9D5-A0D1B2C2518E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9FF7B4F-94C4-4D03-A21D-685D44C7B6BD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D4B1C9D-C751-469D-96DD-45A6410CFFB3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99E7E46-03D6-426F-A6D1-176C38E786FB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D9D62CE-8E33-4B88-94E8-055A178CEE7E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AD0CB831-4D09-4870-9C14-1CC1D6113FFB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48D2CF21-7B33-4D45-B6FC-9EECBABE05F9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4044D830-1E1D-4E82-B90C-00647FDA561A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14C9296-4D64-4591-9E56-14B73B5865B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57F775F-61D1-4131-849B-2247C75EB14D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FA0DEA9-B4FC-482C-A67D-0B4BC0FFF35B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4DD56F7A-14AC-4B2F-87A8-D7C42A49D968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1CBBA61-D780-4D66-96AE-15F3E61FC660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FFA0F321-A27D-4E6F-B1BD-3104A1E5500C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B9A8F47-D465-4AC5-9D3F-EA3E39658AD8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2B3AF9E-8012-4682-AEF0-27904AE13A9D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D2F271C-564D-41B0-B842-3FB1D8BD2F53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A8A6913-26BC-40B4-BF6B-299F18AE6806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FC5ECB03-E66D-4B93-A98B-6476BFA1DFE3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F88BC2C1-627A-4D21-9867-0DA59FAAF5A8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5EE786D-CD60-47EB-BCB7-0B6AFAA47F95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16CCA79-A01D-45E9-B449-049AF1E03788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DA88D3D-5061-4C50-BCB8-4F6E41F13CCA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E7E556B-1580-4BF4-99B7-FC4979FA3710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0483CBB-C083-457F-BDE5-9EE286186393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13EA2EA-87CA-4F9B-B43C-E51FA4FD9EA6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A4A48D94-FF9B-41AA-BEBD-896A93D9EBFA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F1DAD19-A3BE-46B7-87D2-4E83AB8F3E4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17873EC4-91AB-4AB8-828F-D66B4054C5FF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42F82337-CEAF-48A6-9D80-D4FF9F8F8575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BD48474-8AC2-41E9-A747-1DAB8265AF11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736FA2F-2524-4220-84C7-8BCADC061EE0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83A8D79A-BAB1-4DC1-B4F8-82C8951A470F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8BCC48A-1170-4010-BEC4-E44B99084D42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C7771D7-AC61-4035-BA59-9C674CEC6606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7983F8FE-3827-4E2F-BA34-75DC5D1D1E99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9EE5F685-9553-4983-95DA-E2D701E258A7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E3D784BD-AE6C-48E0-A361-76201F40BA8E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A49097E-F39B-46C7-B1AF-A979900BA191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030AD49-E0BB-40A1-98B5-D68451B81222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E0F89895-A415-47CB-B34E-362EF5AD70FF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2AAC832-DC45-46D0-B1D2-D6469629F67F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3CE7A09-99EA-4125-BB91-C95463906C97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275F58D1-473D-416A-8231-F18D7630F14E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60C8AFCF-EC4F-49EB-A72E-7FCC5CDEA832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8" name="Drawing 76">
            <a:extLst>
              <a:ext uri="{FF2B5EF4-FFF2-40B4-BE49-F238E27FC236}">
                <a16:creationId xmlns:a16="http://schemas.microsoft.com/office/drawing/2014/main" id="{D4BAC6D1-8233-45A6-9EAD-2D6A97E3ADF5}"/>
              </a:ext>
            </a:extLst>
          </p:cNvPr>
          <p:cNvSpPr/>
          <p:nvPr/>
        </p:nvSpPr>
        <p:spPr>
          <a:xfrm>
            <a:off x="2834587" y="5321740"/>
            <a:ext cx="4257156" cy="1609620"/>
          </a:xfrm>
          <a:custGeom>
            <a:avLst/>
            <a:gdLst>
              <a:gd name="connsiteX0" fmla="*/ 2331158 w 4257156"/>
              <a:gd name="connsiteY0" fmla="*/ 807288 h 1609620"/>
              <a:gd name="connsiteX1" fmla="*/ 1528824 w 4257156"/>
              <a:gd name="connsiteY1" fmla="*/ 803296 h 1609620"/>
              <a:gd name="connsiteX2" fmla="*/ 477009 w 4257156"/>
              <a:gd name="connsiteY2" fmla="*/ 789325 h 1609620"/>
              <a:gd name="connsiteX3" fmla="*/ 283411 w 4257156"/>
              <a:gd name="connsiteY3" fmla="*/ 847205 h 1609620"/>
              <a:gd name="connsiteX4" fmla="*/ 173639 w 4257156"/>
              <a:gd name="connsiteY4" fmla="*/ 1044794 h 1609620"/>
              <a:gd name="connsiteX5" fmla="*/ 0 w 4257156"/>
              <a:gd name="connsiteY5" fmla="*/ 1609621 h 1609620"/>
              <a:gd name="connsiteX6" fmla="*/ 4257157 w 4257156"/>
              <a:gd name="connsiteY6" fmla="*/ 1609621 h 1609620"/>
              <a:gd name="connsiteX7" fmla="*/ 3756197 w 4257156"/>
              <a:gd name="connsiteY7" fmla="*/ 573773 h 1609620"/>
              <a:gd name="connsiteX8" fmla="*/ 3357026 w 4257156"/>
              <a:gd name="connsiteY8" fmla="*/ 130694 h 1609620"/>
              <a:gd name="connsiteX9" fmla="*/ 2786212 w 4257156"/>
              <a:gd name="connsiteY9" fmla="*/ 26909 h 1609620"/>
              <a:gd name="connsiteX10" fmla="*/ 2534735 w 4257156"/>
              <a:gd name="connsiteY10" fmla="*/ 320300 h 1609620"/>
              <a:gd name="connsiteX11" fmla="*/ 2560681 w 4257156"/>
              <a:gd name="connsiteY11" fmla="*/ 615686 h 1609620"/>
              <a:gd name="connsiteX12" fmla="*/ 2331158 w 4257156"/>
              <a:gd name="connsiteY12" fmla="*/ 807288 h 1609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7156" h="1609620">
                <a:moveTo>
                  <a:pt x="2331158" y="807288"/>
                </a:moveTo>
                <a:cubicBezTo>
                  <a:pt x="2073692" y="885126"/>
                  <a:pt x="1796269" y="833234"/>
                  <a:pt x="1528824" y="803296"/>
                </a:cubicBezTo>
                <a:cubicBezTo>
                  <a:pt x="1179550" y="763379"/>
                  <a:pt x="826284" y="759387"/>
                  <a:pt x="477009" y="789325"/>
                </a:cubicBezTo>
                <a:cubicBezTo>
                  <a:pt x="409150" y="795313"/>
                  <a:pt x="337299" y="805292"/>
                  <a:pt x="283411" y="847205"/>
                </a:cubicBezTo>
                <a:cubicBezTo>
                  <a:pt x="223536" y="893110"/>
                  <a:pt x="197590" y="972944"/>
                  <a:pt x="173639" y="1044794"/>
                </a:cubicBezTo>
                <a:cubicBezTo>
                  <a:pt x="115760" y="1232405"/>
                  <a:pt x="57880" y="1420015"/>
                  <a:pt x="0" y="1609621"/>
                </a:cubicBezTo>
                <a:lnTo>
                  <a:pt x="4257157" y="1609621"/>
                </a:lnTo>
                <a:cubicBezTo>
                  <a:pt x="4141397" y="1208454"/>
                  <a:pt x="3883932" y="769367"/>
                  <a:pt x="3756197" y="573773"/>
                </a:cubicBezTo>
                <a:cubicBezTo>
                  <a:pt x="3646425" y="406121"/>
                  <a:pt x="3522682" y="242461"/>
                  <a:pt x="3357026" y="130694"/>
                </a:cubicBezTo>
                <a:cubicBezTo>
                  <a:pt x="3191371" y="18926"/>
                  <a:pt x="2975819" y="-36958"/>
                  <a:pt x="2786212" y="26909"/>
                </a:cubicBezTo>
                <a:cubicBezTo>
                  <a:pt x="2656482" y="70818"/>
                  <a:pt x="2538726" y="182586"/>
                  <a:pt x="2534735" y="320300"/>
                </a:cubicBezTo>
                <a:cubicBezTo>
                  <a:pt x="2530743" y="420092"/>
                  <a:pt x="2586627" y="519885"/>
                  <a:pt x="2560681" y="615686"/>
                </a:cubicBezTo>
                <a:cubicBezTo>
                  <a:pt x="2534735" y="715479"/>
                  <a:pt x="2430950" y="777350"/>
                  <a:pt x="2331158" y="807288"/>
                </a:cubicBezTo>
                <a:close/>
              </a:path>
            </a:pathLst>
          </a:custGeom>
          <a:solidFill>
            <a:schemeClr val="tx2"/>
          </a:solidFill>
          <a:ln w="199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9" name="Drawing 75">
            <a:extLst>
              <a:ext uri="{FF2B5EF4-FFF2-40B4-BE49-F238E27FC236}">
                <a16:creationId xmlns:a16="http://schemas.microsoft.com/office/drawing/2014/main" id="{22CA3DAE-4AE8-47F6-8321-6EA31E7E737E}"/>
              </a:ext>
            </a:extLst>
          </p:cNvPr>
          <p:cNvGrpSpPr/>
          <p:nvPr/>
        </p:nvGrpSpPr>
        <p:grpSpPr>
          <a:xfrm>
            <a:off x="5433596" y="-50799"/>
            <a:ext cx="5842867" cy="6997853"/>
            <a:chOff x="5433596" y="-50799"/>
            <a:chExt cx="5842867" cy="6997853"/>
          </a:xfrm>
          <a:solidFill>
            <a:srgbClr val="3b2f4e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4A51A6C9-FACE-431B-BFF0-2128AFA92165}"/>
                </a:ext>
              </a:extLst>
            </p:cNvPr>
            <p:cNvSpPr/>
            <p:nvPr/>
          </p:nvSpPr>
          <p:spPr>
            <a:xfrm>
              <a:off x="7646509" y="5983039"/>
              <a:ext cx="3236871" cy="954309"/>
            </a:xfrm>
            <a:custGeom>
              <a:avLst/>
              <a:gdLst>
                <a:gd name="connsiteX0" fmla="*/ 2994227 w 3236871"/>
                <a:gd name="connsiteY0" fmla="*/ 808723 h 954309"/>
                <a:gd name="connsiteX1" fmla="*/ 2440999 w 3236871"/>
                <a:gd name="connsiteY1" fmla="*/ 454462 h 954309"/>
                <a:gd name="connsiteX2" fmla="*/ 1868359 w 3236871"/>
                <a:gd name="connsiteY2" fmla="*/ 119614 h 954309"/>
                <a:gd name="connsiteX3" fmla="*/ 1261749 w 3236871"/>
                <a:gd name="connsiteY3" fmla="*/ 7997 h 954309"/>
                <a:gd name="connsiteX4" fmla="*/ 747344 w 3236871"/>
                <a:gd name="connsiteY4" fmla="*/ 245788 h 954309"/>
                <a:gd name="connsiteX5" fmla="*/ 286320 w 3236871"/>
                <a:gd name="connsiteY5" fmla="*/ 672842 h 954309"/>
                <a:gd name="connsiteX6" fmla="*/ 0 w 3236871"/>
                <a:gd name="connsiteY6" fmla="*/ 954309 h 954309"/>
                <a:gd name="connsiteX7" fmla="*/ 19412 w 3236871"/>
                <a:gd name="connsiteY7" fmla="*/ 954309 h 954309"/>
                <a:gd name="connsiteX8" fmla="*/ 174704 w 3236871"/>
                <a:gd name="connsiteY8" fmla="*/ 803870 h 954309"/>
                <a:gd name="connsiteX9" fmla="*/ 650286 w 3236871"/>
                <a:gd name="connsiteY9" fmla="*/ 347699 h 954309"/>
                <a:gd name="connsiteX10" fmla="*/ 1169544 w 3236871"/>
                <a:gd name="connsiteY10" fmla="*/ 51673 h 954309"/>
                <a:gd name="connsiteX11" fmla="*/ 1800419 w 3236871"/>
                <a:gd name="connsiteY11" fmla="*/ 114761 h 954309"/>
                <a:gd name="connsiteX12" fmla="*/ 2387617 w 3236871"/>
                <a:gd name="connsiteY12" fmla="*/ 435051 h 954309"/>
                <a:gd name="connsiteX13" fmla="*/ 2945699 w 3236871"/>
                <a:gd name="connsiteY13" fmla="*/ 789312 h 954309"/>
                <a:gd name="connsiteX14" fmla="*/ 3207754 w 3236871"/>
                <a:gd name="connsiteY14" fmla="*/ 954309 h 954309"/>
                <a:gd name="connsiteX15" fmla="*/ 3236871 w 3236871"/>
                <a:gd name="connsiteY15" fmla="*/ 954309 h 954309"/>
                <a:gd name="connsiteX16" fmla="*/ 2994227 w 3236871"/>
                <a:gd name="connsiteY16" fmla="*/ 808723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6871" h="954309">
                  <a:moveTo>
                    <a:pt x="2994227" y="808723"/>
                  </a:moveTo>
                  <a:cubicBezTo>
                    <a:pt x="2809818" y="692254"/>
                    <a:pt x="2625408" y="570932"/>
                    <a:pt x="2440999" y="454462"/>
                  </a:cubicBezTo>
                  <a:cubicBezTo>
                    <a:pt x="2256589" y="337993"/>
                    <a:pt x="2072180" y="211818"/>
                    <a:pt x="1868359" y="119614"/>
                  </a:cubicBezTo>
                  <a:cubicBezTo>
                    <a:pt x="1679097" y="32262"/>
                    <a:pt x="1470423" y="-21120"/>
                    <a:pt x="1261749" y="7997"/>
                  </a:cubicBezTo>
                  <a:cubicBezTo>
                    <a:pt x="1067634" y="32262"/>
                    <a:pt x="897783" y="129319"/>
                    <a:pt x="747344" y="245788"/>
                  </a:cubicBezTo>
                  <a:cubicBezTo>
                    <a:pt x="582346" y="371963"/>
                    <a:pt x="436759" y="527256"/>
                    <a:pt x="286320" y="672842"/>
                  </a:cubicBezTo>
                  <a:cubicBezTo>
                    <a:pt x="189262" y="765047"/>
                    <a:pt x="92205" y="862105"/>
                    <a:pt x="0" y="954309"/>
                  </a:cubicBezTo>
                  <a:lnTo>
                    <a:pt x="19412" y="954309"/>
                  </a:lnTo>
                  <a:cubicBezTo>
                    <a:pt x="72793" y="905780"/>
                    <a:pt x="121322" y="852398"/>
                    <a:pt x="174704" y="803870"/>
                  </a:cubicBezTo>
                  <a:cubicBezTo>
                    <a:pt x="329996" y="648578"/>
                    <a:pt x="485288" y="493285"/>
                    <a:pt x="650286" y="347699"/>
                  </a:cubicBezTo>
                  <a:cubicBezTo>
                    <a:pt x="800725" y="216671"/>
                    <a:pt x="975429" y="100202"/>
                    <a:pt x="1169544" y="51673"/>
                  </a:cubicBezTo>
                  <a:cubicBezTo>
                    <a:pt x="1383071" y="-1708"/>
                    <a:pt x="1601451" y="37115"/>
                    <a:pt x="1800419" y="114761"/>
                  </a:cubicBezTo>
                  <a:cubicBezTo>
                    <a:pt x="2009093" y="197259"/>
                    <a:pt x="2198355" y="318581"/>
                    <a:pt x="2387617" y="435051"/>
                  </a:cubicBezTo>
                  <a:cubicBezTo>
                    <a:pt x="2572027" y="551520"/>
                    <a:pt x="2756436" y="667989"/>
                    <a:pt x="2945699" y="789312"/>
                  </a:cubicBezTo>
                  <a:cubicBezTo>
                    <a:pt x="3033050" y="842693"/>
                    <a:pt x="3120402" y="900927"/>
                    <a:pt x="3207754" y="954309"/>
                  </a:cubicBezTo>
                  <a:lnTo>
                    <a:pt x="3236871" y="954309"/>
                  </a:lnTo>
                  <a:cubicBezTo>
                    <a:pt x="3149519" y="905780"/>
                    <a:pt x="3071873" y="857252"/>
                    <a:pt x="2994227" y="808723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7DA353C4-AB31-4AEB-9759-AAB4A2737789}"/>
                </a:ext>
              </a:extLst>
            </p:cNvPr>
            <p:cNvSpPr/>
            <p:nvPr/>
          </p:nvSpPr>
          <p:spPr>
            <a:xfrm>
              <a:off x="5530653" y="-50799"/>
              <a:ext cx="3275694" cy="1205326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81956BE-5FDB-4F0C-A75B-E7D7F9B8DC88}"/>
                </a:ext>
              </a:extLst>
            </p:cNvPr>
            <p:cNvSpPr/>
            <p:nvPr/>
          </p:nvSpPr>
          <p:spPr>
            <a:xfrm>
              <a:off x="5433596" y="-50799"/>
              <a:ext cx="3610542" cy="1438575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C791E340-0326-42DA-A1D8-0C448FA51175}"/>
                </a:ext>
              </a:extLst>
            </p:cNvPr>
            <p:cNvSpPr/>
            <p:nvPr/>
          </p:nvSpPr>
          <p:spPr>
            <a:xfrm>
              <a:off x="7423276" y="5854372"/>
              <a:ext cx="3853186" cy="1092681"/>
            </a:xfrm>
            <a:custGeom>
              <a:avLst/>
              <a:gdLst>
                <a:gd name="connsiteX0" fmla="*/ 1936299 w 3853186"/>
                <a:gd name="connsiteY0" fmla="*/ 44460 h 1092681"/>
                <a:gd name="connsiteX1" fmla="*/ 1290866 w 3853186"/>
                <a:gd name="connsiteY1" fmla="*/ 39607 h 1092681"/>
                <a:gd name="connsiteX2" fmla="*/ 771608 w 3853186"/>
                <a:gd name="connsiteY2" fmla="*/ 340485 h 1092681"/>
                <a:gd name="connsiteX3" fmla="*/ 281467 w 3853186"/>
                <a:gd name="connsiteY3" fmla="*/ 811215 h 1092681"/>
                <a:gd name="connsiteX4" fmla="*/ 0 w 3853186"/>
                <a:gd name="connsiteY4" fmla="*/ 1087829 h 1092681"/>
                <a:gd name="connsiteX5" fmla="*/ 33970 w 3853186"/>
                <a:gd name="connsiteY5" fmla="*/ 1087829 h 1092681"/>
                <a:gd name="connsiteX6" fmla="*/ 155292 w 3853186"/>
                <a:gd name="connsiteY6" fmla="*/ 966507 h 1092681"/>
                <a:gd name="connsiteX7" fmla="*/ 650286 w 3853186"/>
                <a:gd name="connsiteY7" fmla="*/ 481219 h 1092681"/>
                <a:gd name="connsiteX8" fmla="*/ 1150133 w 3853186"/>
                <a:gd name="connsiteY8" fmla="*/ 117253 h 1092681"/>
                <a:gd name="connsiteX9" fmla="*/ 1800419 w 3853186"/>
                <a:gd name="connsiteY9" fmla="*/ 44460 h 1092681"/>
                <a:gd name="connsiteX10" fmla="*/ 2999080 w 3853186"/>
                <a:gd name="connsiteY10" fmla="*/ 626806 h 1092681"/>
                <a:gd name="connsiteX11" fmla="*/ 3794952 w 3853186"/>
                <a:gd name="connsiteY11" fmla="*/ 1092682 h 1092681"/>
                <a:gd name="connsiteX12" fmla="*/ 3853187 w 3853186"/>
                <a:gd name="connsiteY12" fmla="*/ 1092682 h 1092681"/>
                <a:gd name="connsiteX13" fmla="*/ 3134961 w 3853186"/>
                <a:gd name="connsiteY13" fmla="*/ 680187 h 1092681"/>
                <a:gd name="connsiteX14" fmla="*/ 1936299 w 3853186"/>
                <a:gd name="connsiteY14" fmla="*/ 44460 h 109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53186" h="1092681">
                  <a:moveTo>
                    <a:pt x="1936299" y="44460"/>
                  </a:moveTo>
                  <a:cubicBezTo>
                    <a:pt x="1727625" y="-8922"/>
                    <a:pt x="1499540" y="-18628"/>
                    <a:pt x="1290866" y="39607"/>
                  </a:cubicBezTo>
                  <a:cubicBezTo>
                    <a:pt x="1096751" y="92988"/>
                    <a:pt x="926900" y="209458"/>
                    <a:pt x="771608" y="340485"/>
                  </a:cubicBezTo>
                  <a:cubicBezTo>
                    <a:pt x="601757" y="486072"/>
                    <a:pt x="441612" y="651070"/>
                    <a:pt x="281467" y="811215"/>
                  </a:cubicBezTo>
                  <a:cubicBezTo>
                    <a:pt x="189262" y="903420"/>
                    <a:pt x="92205" y="995624"/>
                    <a:pt x="0" y="1087829"/>
                  </a:cubicBezTo>
                  <a:lnTo>
                    <a:pt x="33970" y="1087829"/>
                  </a:lnTo>
                  <a:cubicBezTo>
                    <a:pt x="72793" y="1049006"/>
                    <a:pt x="116469" y="1005330"/>
                    <a:pt x="155292" y="966507"/>
                  </a:cubicBezTo>
                  <a:cubicBezTo>
                    <a:pt x="320290" y="801509"/>
                    <a:pt x="480435" y="636511"/>
                    <a:pt x="650286" y="481219"/>
                  </a:cubicBezTo>
                  <a:cubicBezTo>
                    <a:pt x="800725" y="340485"/>
                    <a:pt x="960870" y="204605"/>
                    <a:pt x="1150133" y="117253"/>
                  </a:cubicBezTo>
                  <a:cubicBezTo>
                    <a:pt x="1353954" y="25048"/>
                    <a:pt x="1582039" y="5637"/>
                    <a:pt x="1800419" y="44460"/>
                  </a:cubicBezTo>
                  <a:cubicBezTo>
                    <a:pt x="2246884" y="117253"/>
                    <a:pt x="2620555" y="389014"/>
                    <a:pt x="2999080" y="626806"/>
                  </a:cubicBezTo>
                  <a:cubicBezTo>
                    <a:pt x="3261135" y="791803"/>
                    <a:pt x="3528044" y="947095"/>
                    <a:pt x="3794952" y="1092682"/>
                  </a:cubicBezTo>
                  <a:lnTo>
                    <a:pt x="3853187" y="1092682"/>
                  </a:lnTo>
                  <a:cubicBezTo>
                    <a:pt x="3610543" y="961654"/>
                    <a:pt x="3367899" y="825773"/>
                    <a:pt x="3134961" y="680187"/>
                  </a:cubicBezTo>
                  <a:cubicBezTo>
                    <a:pt x="2751583" y="437543"/>
                    <a:pt x="2382764" y="151223"/>
                    <a:pt x="1936299" y="44460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2">
            <a:extLst>
              <a:ext uri="{FF2B5EF4-FFF2-40B4-BE49-F238E27FC236}">
                <a16:creationId xmlns:a16="http://schemas.microsoft.com/office/drawing/2014/main" id="{CF1BE6B6-EA00-4B5E-8E75-3A5C4563525C}"/>
              </a:ext>
            </a:extLst>
          </p:cNvPr>
          <p:cNvSpPr/>
          <p:nvPr/>
        </p:nvSpPr>
        <p:spPr>
          <a:xfrm>
            <a:off x="10614328" y="1544771"/>
            <a:ext cx="2193422" cy="1911640"/>
          </a:xfrm>
          <a:custGeom>
            <a:avLst/>
            <a:gdLst>
              <a:gd name="connsiteX0" fmla="*/ 577051 w 577051"/>
              <a:gd name="connsiteY0" fmla="*/ 0 h 502919"/>
              <a:gd name="connsiteX1" fmla="*/ 515139 w 577051"/>
              <a:gd name="connsiteY1" fmla="*/ 20003 h 502919"/>
              <a:gd name="connsiteX2" fmla="*/ 122709 w 577051"/>
              <a:gd name="connsiteY2" fmla="*/ 109538 h 502919"/>
              <a:gd name="connsiteX3" fmla="*/ 4599 w 577051"/>
              <a:gd name="connsiteY3" fmla="*/ 206693 h 502919"/>
              <a:gd name="connsiteX4" fmla="*/ 58891 w 577051"/>
              <a:gd name="connsiteY4" fmla="*/ 346710 h 502919"/>
              <a:gd name="connsiteX5" fmla="*/ 205576 w 577051"/>
              <a:gd name="connsiteY5" fmla="*/ 406718 h 502919"/>
              <a:gd name="connsiteX6" fmla="*/ 577051 w 577051"/>
              <a:gd name="connsiteY6" fmla="*/ 502920 h 502919"/>
              <a:gd name="connsiteX7" fmla="*/ 577051 w 577051"/>
              <a:gd name="connsiteY7" fmla="*/ 0 h 5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7051" h="502919">
                <a:moveTo>
                  <a:pt x="577051" y="0"/>
                </a:moveTo>
                <a:cubicBezTo>
                  <a:pt x="553239" y="8573"/>
                  <a:pt x="532284" y="16193"/>
                  <a:pt x="515139" y="20003"/>
                </a:cubicBezTo>
                <a:cubicBezTo>
                  <a:pt x="383694" y="48578"/>
                  <a:pt x="249391" y="62865"/>
                  <a:pt x="122709" y="109538"/>
                </a:cubicBezTo>
                <a:cubicBezTo>
                  <a:pt x="73179" y="128588"/>
                  <a:pt x="20791" y="156210"/>
                  <a:pt x="4599" y="206693"/>
                </a:cubicBezTo>
                <a:cubicBezTo>
                  <a:pt x="-11594" y="257175"/>
                  <a:pt x="16981" y="314325"/>
                  <a:pt x="58891" y="346710"/>
                </a:cubicBezTo>
                <a:cubicBezTo>
                  <a:pt x="100801" y="379095"/>
                  <a:pt x="154141" y="393383"/>
                  <a:pt x="205576" y="406718"/>
                </a:cubicBezTo>
                <a:cubicBezTo>
                  <a:pt x="329401" y="439103"/>
                  <a:pt x="453226" y="470535"/>
                  <a:pt x="577051" y="502920"/>
                </a:cubicBezTo>
                <a:lnTo>
                  <a:pt x="577051" y="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68717" y="-841716"/>
            <a:ext cx="8126186" cy="8126186"/>
          </a:xfrm>
          <a:prstGeom prst="mathMultiply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Drawing 18">
            <a:extLst>
              <a:ext uri="{FF2B5EF4-FFF2-40B4-BE49-F238E27FC236}">
                <a16:creationId xmlns:a16="http://schemas.microsoft.com/office/drawing/2014/main" id="{2B6E911C-8F4F-4338-96F2-DE25844D2964}"/>
              </a:ext>
            </a:extLst>
          </p:cNvPr>
          <p:cNvSpPr/>
          <p:nvPr/>
        </p:nvSpPr>
        <p:spPr>
          <a:xfrm>
            <a:off x="6884529" y="-59851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">
            <a:extLst>
              <a:ext uri="{FF2B5EF4-FFF2-40B4-BE49-F238E27FC236}">
                <a16:creationId xmlns:a16="http://schemas.microsoft.com/office/drawing/2014/main" id="{73D48E83-314D-48EA-B9DC-BE34F7623A15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12">
            <a:extLst>
              <a:ext uri="{FF2B5EF4-FFF2-40B4-BE49-F238E27FC236}">
                <a16:creationId xmlns:a16="http://schemas.microsoft.com/office/drawing/2014/main" id="{C98432B7-644B-49C0-BBC4-FF7950D0E1FA}"/>
              </a:ext>
            </a:extLst>
          </p:cNvPr>
          <p:cNvSpPr/>
          <p:nvPr userDrawn="1"/>
        </p:nvSpPr>
        <p:spPr>
          <a:xfrm>
            <a:off x="-1615531" y="252866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4">
            <a:extLst>
              <a:ext uri="{FF2B5EF4-FFF2-40B4-BE49-F238E27FC236}">
                <a16:creationId xmlns:a16="http://schemas.microsoft.com/office/drawing/2014/main" id="{5C21C3DD-5DE8-4D9C-89D7-BCB093E4340E}"/>
              </a:ext>
            </a:extLst>
          </p:cNvPr>
          <p:cNvGrpSpPr/>
          <p:nvPr userDrawn="1"/>
        </p:nvGrpSpPr>
        <p:grpSpPr>
          <a:xfrm rot="4500000">
            <a:off x="8856960" y="3290723"/>
            <a:ext cx="4269203" cy="3682084"/>
            <a:chOff x="8031162" y="-224518"/>
            <a:chExt cx="4269203" cy="3682084"/>
          </a:xfrm>
          <a:solidFill>
            <a:schemeClr val="accent3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1E805746-4FC4-496D-B0B9-992A0092418A}"/>
                </a:ext>
              </a:extLst>
            </p:cNvPr>
            <p:cNvSpPr/>
            <p:nvPr/>
          </p:nvSpPr>
          <p:spPr>
            <a:xfrm>
              <a:off x="8031162" y="-224518"/>
              <a:ext cx="4269203" cy="3682084"/>
            </a:xfrm>
            <a:custGeom>
              <a:avLst/>
              <a:gdLst>
                <a:gd name="connsiteX0" fmla="*/ 4262438 w 4269203"/>
                <a:gd name="connsiteY0" fmla="*/ 3579095 h 3682084"/>
                <a:gd name="connsiteX1" fmla="*/ 3707645 w 4269203"/>
                <a:gd name="connsiteY1" fmla="*/ 3606158 h 3682084"/>
                <a:gd name="connsiteX2" fmla="*/ 3213743 w 4269203"/>
                <a:gd name="connsiteY2" fmla="*/ 3612924 h 3682084"/>
                <a:gd name="connsiteX3" fmla="*/ 2855157 w 4269203"/>
                <a:gd name="connsiteY3" fmla="*/ 3437013 h 3682084"/>
                <a:gd name="connsiteX4" fmla="*/ 2672481 w 4269203"/>
                <a:gd name="connsiteY4" fmla="*/ 3091959 h 3682084"/>
                <a:gd name="connsiteX5" fmla="*/ 2462742 w 4269203"/>
                <a:gd name="connsiteY5" fmla="*/ 2902517 h 3682084"/>
                <a:gd name="connsiteX6" fmla="*/ 1894417 w 4269203"/>
                <a:gd name="connsiteY6" fmla="*/ 2733373 h 3682084"/>
                <a:gd name="connsiteX7" fmla="*/ 1265200 w 4269203"/>
                <a:gd name="connsiteY7" fmla="*/ 2631886 h 3682084"/>
                <a:gd name="connsiteX8" fmla="*/ 696875 w 4269203"/>
                <a:gd name="connsiteY8" fmla="*/ 2246237 h 3682084"/>
                <a:gd name="connsiteX9" fmla="*/ 412712 w 4269203"/>
                <a:gd name="connsiteY9" fmla="*/ 1434344 h 3682084"/>
                <a:gd name="connsiteX10" fmla="*/ 67658 w 4269203"/>
                <a:gd name="connsiteY10" fmla="*/ 0 h 3682084"/>
                <a:gd name="connsiteX11" fmla="*/ 0 w 4269203"/>
                <a:gd name="connsiteY11" fmla="*/ 0 h 3682084"/>
                <a:gd name="connsiteX12" fmla="*/ 290928 w 4269203"/>
                <a:gd name="connsiteY12" fmla="*/ 1231371 h 3682084"/>
                <a:gd name="connsiteX13" fmla="*/ 1068992 w 4269203"/>
                <a:gd name="connsiteY13" fmla="*/ 2625120 h 3682084"/>
                <a:gd name="connsiteX14" fmla="*/ 1691444 w 4269203"/>
                <a:gd name="connsiteY14" fmla="*/ 2767202 h 3682084"/>
                <a:gd name="connsiteX15" fmla="*/ 2307129 w 4269203"/>
                <a:gd name="connsiteY15" fmla="*/ 2895751 h 3682084"/>
                <a:gd name="connsiteX16" fmla="*/ 2550697 w 4269203"/>
                <a:gd name="connsiteY16" fmla="*/ 3044598 h 3682084"/>
                <a:gd name="connsiteX17" fmla="*/ 2740139 w 4269203"/>
                <a:gd name="connsiteY17" fmla="*/ 3349058 h 3682084"/>
                <a:gd name="connsiteX18" fmla="*/ 2997238 w 4269203"/>
                <a:gd name="connsiteY18" fmla="*/ 3639987 h 3682084"/>
                <a:gd name="connsiteX19" fmla="*/ 3423482 w 4269203"/>
                <a:gd name="connsiteY19" fmla="*/ 3680581 h 3682084"/>
                <a:gd name="connsiteX20" fmla="*/ 4269204 w 4269203"/>
                <a:gd name="connsiteY20" fmla="*/ 3646752 h 3682084"/>
                <a:gd name="connsiteX21" fmla="*/ 4269204 w 4269203"/>
                <a:gd name="connsiteY21" fmla="*/ 3579095 h 368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69203" h="3682084">
                  <a:moveTo>
                    <a:pt x="4262438" y="3579095"/>
                  </a:moveTo>
                  <a:cubicBezTo>
                    <a:pt x="4079762" y="3592626"/>
                    <a:pt x="3890321" y="3599392"/>
                    <a:pt x="3707645" y="3606158"/>
                  </a:cubicBezTo>
                  <a:cubicBezTo>
                    <a:pt x="3545266" y="3612924"/>
                    <a:pt x="3376122" y="3619689"/>
                    <a:pt x="3213743" y="3612924"/>
                  </a:cubicBezTo>
                  <a:cubicBezTo>
                    <a:pt x="3064896" y="3606158"/>
                    <a:pt x="2936346" y="3565563"/>
                    <a:pt x="2855157" y="3437013"/>
                  </a:cubicBezTo>
                  <a:cubicBezTo>
                    <a:pt x="2787499" y="3328761"/>
                    <a:pt x="2746905" y="3193446"/>
                    <a:pt x="2672481" y="3091959"/>
                  </a:cubicBezTo>
                  <a:cubicBezTo>
                    <a:pt x="2618355" y="3017535"/>
                    <a:pt x="2543931" y="2949878"/>
                    <a:pt x="2462742" y="2902517"/>
                  </a:cubicBezTo>
                  <a:cubicBezTo>
                    <a:pt x="2293598" y="2801031"/>
                    <a:pt x="2090624" y="2760436"/>
                    <a:pt x="1894417" y="2733373"/>
                  </a:cubicBezTo>
                  <a:cubicBezTo>
                    <a:pt x="1684678" y="2706310"/>
                    <a:pt x="1468173" y="2686012"/>
                    <a:pt x="1265200" y="2631886"/>
                  </a:cubicBezTo>
                  <a:cubicBezTo>
                    <a:pt x="1035164" y="2570994"/>
                    <a:pt x="832190" y="2449210"/>
                    <a:pt x="696875" y="2246237"/>
                  </a:cubicBezTo>
                  <a:cubicBezTo>
                    <a:pt x="541262" y="1995903"/>
                    <a:pt x="473604" y="1711741"/>
                    <a:pt x="412712" y="1434344"/>
                  </a:cubicBezTo>
                  <a:cubicBezTo>
                    <a:pt x="297694" y="960740"/>
                    <a:pt x="182676" y="480370"/>
                    <a:pt x="67658" y="0"/>
                  </a:cubicBezTo>
                  <a:lnTo>
                    <a:pt x="0" y="0"/>
                  </a:lnTo>
                  <a:cubicBezTo>
                    <a:pt x="94721" y="412712"/>
                    <a:pt x="196207" y="825424"/>
                    <a:pt x="290928" y="1231371"/>
                  </a:cubicBezTo>
                  <a:cubicBezTo>
                    <a:pt x="412712" y="1752336"/>
                    <a:pt x="520965" y="2395084"/>
                    <a:pt x="1068992" y="2625120"/>
                  </a:cubicBezTo>
                  <a:cubicBezTo>
                    <a:pt x="1265200" y="2706310"/>
                    <a:pt x="1481705" y="2740139"/>
                    <a:pt x="1691444" y="2767202"/>
                  </a:cubicBezTo>
                  <a:cubicBezTo>
                    <a:pt x="1901183" y="2794265"/>
                    <a:pt x="2110922" y="2814562"/>
                    <a:pt x="2307129" y="2895751"/>
                  </a:cubicBezTo>
                  <a:cubicBezTo>
                    <a:pt x="2395084" y="2929580"/>
                    <a:pt x="2476274" y="2976941"/>
                    <a:pt x="2550697" y="3044598"/>
                  </a:cubicBezTo>
                  <a:cubicBezTo>
                    <a:pt x="2638652" y="3132553"/>
                    <a:pt x="2686013" y="3240806"/>
                    <a:pt x="2740139" y="3349058"/>
                  </a:cubicBezTo>
                  <a:cubicBezTo>
                    <a:pt x="2794265" y="3470842"/>
                    <a:pt x="2868689" y="3585860"/>
                    <a:pt x="2997238" y="3639987"/>
                  </a:cubicBezTo>
                  <a:cubicBezTo>
                    <a:pt x="3132554" y="3694113"/>
                    <a:pt x="3281401" y="3680581"/>
                    <a:pt x="3423482" y="3680581"/>
                  </a:cubicBezTo>
                  <a:cubicBezTo>
                    <a:pt x="3707645" y="3673815"/>
                    <a:pt x="3985041" y="3667050"/>
                    <a:pt x="4269204" y="3646752"/>
                  </a:cubicBezTo>
                  <a:lnTo>
                    <a:pt x="4269204" y="3579095"/>
                  </a:ln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21C89A9-4FC3-4643-B4CB-70465EE6BFA9}"/>
                </a:ext>
              </a:extLst>
            </p:cNvPr>
            <p:cNvSpPr/>
            <p:nvPr/>
          </p:nvSpPr>
          <p:spPr>
            <a:xfrm>
              <a:off x="8328856" y="-224518"/>
              <a:ext cx="3964743" cy="3383208"/>
            </a:xfrm>
            <a:custGeom>
              <a:avLst/>
              <a:gdLst>
                <a:gd name="connsiteX0" fmla="*/ 202973 w 3964743"/>
                <a:gd name="connsiteY0" fmla="*/ 893082 h 3383208"/>
                <a:gd name="connsiteX1" fmla="*/ 317991 w 3964743"/>
                <a:gd name="connsiteY1" fmla="*/ 1407281 h 3383208"/>
                <a:gd name="connsiteX2" fmla="*/ 433010 w 3964743"/>
                <a:gd name="connsiteY2" fmla="*/ 1833525 h 3383208"/>
                <a:gd name="connsiteX3" fmla="*/ 913380 w 3964743"/>
                <a:gd name="connsiteY3" fmla="*/ 2388318 h 3383208"/>
                <a:gd name="connsiteX4" fmla="*/ 1529065 w 3964743"/>
                <a:gd name="connsiteY4" fmla="*/ 2496571 h 3383208"/>
                <a:gd name="connsiteX5" fmla="*/ 2137985 w 3964743"/>
                <a:gd name="connsiteY5" fmla="*/ 2591292 h 3383208"/>
                <a:gd name="connsiteX6" fmla="*/ 2381553 w 3964743"/>
                <a:gd name="connsiteY6" fmla="*/ 2760436 h 3383208"/>
                <a:gd name="connsiteX7" fmla="*/ 2638652 w 3964743"/>
                <a:gd name="connsiteY7" fmla="*/ 3125788 h 3383208"/>
                <a:gd name="connsiteX8" fmla="*/ 3274635 w 3964743"/>
                <a:gd name="connsiteY8" fmla="*/ 3376121 h 3383208"/>
                <a:gd name="connsiteX9" fmla="*/ 3964744 w 3964743"/>
                <a:gd name="connsiteY9" fmla="*/ 3342293 h 3383208"/>
                <a:gd name="connsiteX10" fmla="*/ 3964744 w 3964743"/>
                <a:gd name="connsiteY10" fmla="*/ 3274635 h 3383208"/>
                <a:gd name="connsiteX11" fmla="*/ 3477608 w 3964743"/>
                <a:gd name="connsiteY11" fmla="*/ 3308464 h 3383208"/>
                <a:gd name="connsiteX12" fmla="*/ 2787499 w 3964743"/>
                <a:gd name="connsiteY12" fmla="*/ 3159617 h 3383208"/>
                <a:gd name="connsiteX13" fmla="*/ 2523634 w 3964743"/>
                <a:gd name="connsiteY13" fmla="*/ 2848391 h 3383208"/>
                <a:gd name="connsiteX14" fmla="*/ 2293598 w 3964743"/>
                <a:gd name="connsiteY14" fmla="*/ 2591292 h 3383208"/>
                <a:gd name="connsiteX15" fmla="*/ 1725273 w 3964743"/>
                <a:gd name="connsiteY15" fmla="*/ 2435679 h 3383208"/>
                <a:gd name="connsiteX16" fmla="*/ 1102821 w 3964743"/>
                <a:gd name="connsiteY16" fmla="*/ 2374787 h 3383208"/>
                <a:gd name="connsiteX17" fmla="*/ 818659 w 3964743"/>
                <a:gd name="connsiteY17" fmla="*/ 2266534 h 3383208"/>
                <a:gd name="connsiteX18" fmla="*/ 554794 w 3964743"/>
                <a:gd name="connsiteY18" fmla="*/ 1968840 h 3383208"/>
                <a:gd name="connsiteX19" fmla="*/ 412712 w 3964743"/>
                <a:gd name="connsiteY19" fmla="*/ 1562894 h 3383208"/>
                <a:gd name="connsiteX20" fmla="*/ 304460 w 3964743"/>
                <a:gd name="connsiteY20" fmla="*/ 1075758 h 3383208"/>
                <a:gd name="connsiteX21" fmla="*/ 67658 w 3964743"/>
                <a:gd name="connsiteY21" fmla="*/ 0 h 3383208"/>
                <a:gd name="connsiteX22" fmla="*/ 0 w 3964743"/>
                <a:gd name="connsiteY22" fmla="*/ 0 h 3383208"/>
                <a:gd name="connsiteX23" fmla="*/ 202973 w 3964743"/>
                <a:gd name="connsiteY23" fmla="*/ 893082 h 338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64743" h="3383208">
                  <a:moveTo>
                    <a:pt x="202973" y="893082"/>
                  </a:moveTo>
                  <a:cubicBezTo>
                    <a:pt x="243568" y="1062227"/>
                    <a:pt x="277397" y="1238137"/>
                    <a:pt x="317991" y="1407281"/>
                  </a:cubicBezTo>
                  <a:cubicBezTo>
                    <a:pt x="351820" y="1549362"/>
                    <a:pt x="385649" y="1698209"/>
                    <a:pt x="433010" y="1833525"/>
                  </a:cubicBezTo>
                  <a:cubicBezTo>
                    <a:pt x="520965" y="2077093"/>
                    <a:pt x="669812" y="2286832"/>
                    <a:pt x="913380" y="2388318"/>
                  </a:cubicBezTo>
                  <a:cubicBezTo>
                    <a:pt x="1109587" y="2469508"/>
                    <a:pt x="1326092" y="2483039"/>
                    <a:pt x="1529065" y="2496571"/>
                  </a:cubicBezTo>
                  <a:cubicBezTo>
                    <a:pt x="1732038" y="2510102"/>
                    <a:pt x="1948543" y="2510102"/>
                    <a:pt x="2137985" y="2591292"/>
                  </a:cubicBezTo>
                  <a:cubicBezTo>
                    <a:pt x="2232706" y="2625120"/>
                    <a:pt x="2313895" y="2686012"/>
                    <a:pt x="2381553" y="2760436"/>
                  </a:cubicBezTo>
                  <a:cubicBezTo>
                    <a:pt x="2483039" y="2875454"/>
                    <a:pt x="2530400" y="3017535"/>
                    <a:pt x="2638652" y="3125788"/>
                  </a:cubicBezTo>
                  <a:cubicBezTo>
                    <a:pt x="2801031" y="3294932"/>
                    <a:pt x="3044599" y="3362590"/>
                    <a:pt x="3274635" y="3376121"/>
                  </a:cubicBezTo>
                  <a:cubicBezTo>
                    <a:pt x="3504671" y="3396419"/>
                    <a:pt x="3734708" y="3369356"/>
                    <a:pt x="3964744" y="3342293"/>
                  </a:cubicBezTo>
                  <a:lnTo>
                    <a:pt x="3964744" y="3274635"/>
                  </a:lnTo>
                  <a:cubicBezTo>
                    <a:pt x="3802365" y="3288166"/>
                    <a:pt x="3639987" y="3308464"/>
                    <a:pt x="3477608" y="3308464"/>
                  </a:cubicBezTo>
                  <a:cubicBezTo>
                    <a:pt x="3240806" y="3315229"/>
                    <a:pt x="2990472" y="3288166"/>
                    <a:pt x="2787499" y="3159617"/>
                  </a:cubicBezTo>
                  <a:cubicBezTo>
                    <a:pt x="2665715" y="3078427"/>
                    <a:pt x="2598058" y="2963409"/>
                    <a:pt x="2523634" y="2848391"/>
                  </a:cubicBezTo>
                  <a:cubicBezTo>
                    <a:pt x="2462742" y="2746904"/>
                    <a:pt x="2388319" y="2658949"/>
                    <a:pt x="2293598" y="2591292"/>
                  </a:cubicBezTo>
                  <a:cubicBezTo>
                    <a:pt x="2124453" y="2483039"/>
                    <a:pt x="1921480" y="2455976"/>
                    <a:pt x="1725273" y="2435679"/>
                  </a:cubicBezTo>
                  <a:cubicBezTo>
                    <a:pt x="1515534" y="2422147"/>
                    <a:pt x="1305795" y="2422147"/>
                    <a:pt x="1102821" y="2374787"/>
                  </a:cubicBezTo>
                  <a:cubicBezTo>
                    <a:pt x="1001335" y="2354489"/>
                    <a:pt x="906614" y="2320661"/>
                    <a:pt x="818659" y="2266534"/>
                  </a:cubicBezTo>
                  <a:cubicBezTo>
                    <a:pt x="703641" y="2192111"/>
                    <a:pt x="622451" y="2090624"/>
                    <a:pt x="554794" y="1968840"/>
                  </a:cubicBezTo>
                  <a:cubicBezTo>
                    <a:pt x="487136" y="1840291"/>
                    <a:pt x="446541" y="1704975"/>
                    <a:pt x="412712" y="1562894"/>
                  </a:cubicBezTo>
                  <a:cubicBezTo>
                    <a:pt x="372118" y="1400515"/>
                    <a:pt x="338289" y="1238137"/>
                    <a:pt x="304460" y="1075758"/>
                  </a:cubicBezTo>
                  <a:cubicBezTo>
                    <a:pt x="230036" y="723938"/>
                    <a:pt x="148847" y="365352"/>
                    <a:pt x="67658" y="0"/>
                  </a:cubicBezTo>
                  <a:lnTo>
                    <a:pt x="0" y="0"/>
                  </a:lnTo>
                  <a:cubicBezTo>
                    <a:pt x="67658" y="297694"/>
                    <a:pt x="135315" y="595388"/>
                    <a:pt x="202973" y="893082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14DA528-3BAE-4F9F-813B-D8D836648F17}"/>
                </a:ext>
              </a:extLst>
            </p:cNvPr>
            <p:cNvSpPr/>
            <p:nvPr/>
          </p:nvSpPr>
          <p:spPr>
            <a:xfrm>
              <a:off x="8613018" y="-224518"/>
              <a:ext cx="3680581" cy="3031686"/>
            </a:xfrm>
            <a:custGeom>
              <a:avLst/>
              <a:gdLst>
                <a:gd name="connsiteX0" fmla="*/ 230036 w 3680581"/>
                <a:gd name="connsiteY0" fmla="*/ 974271 h 3031686"/>
                <a:gd name="connsiteX1" fmla="*/ 324757 w 3680581"/>
                <a:gd name="connsiteY1" fmla="*/ 1386984 h 3031686"/>
                <a:gd name="connsiteX2" fmla="*/ 419478 w 3680581"/>
                <a:gd name="connsiteY2" fmla="*/ 1725272 h 3031686"/>
                <a:gd name="connsiteX3" fmla="*/ 588622 w 3680581"/>
                <a:gd name="connsiteY3" fmla="*/ 1995903 h 3031686"/>
                <a:gd name="connsiteX4" fmla="*/ 866019 w 3680581"/>
                <a:gd name="connsiteY4" fmla="*/ 2131219 h 3031686"/>
                <a:gd name="connsiteX5" fmla="*/ 1488470 w 3680581"/>
                <a:gd name="connsiteY5" fmla="*/ 2171813 h 3031686"/>
                <a:gd name="connsiteX6" fmla="*/ 2070327 w 3680581"/>
                <a:gd name="connsiteY6" fmla="*/ 2334192 h 3031686"/>
                <a:gd name="connsiteX7" fmla="*/ 2293598 w 3680581"/>
                <a:gd name="connsiteY7" fmla="*/ 2543931 h 3031686"/>
                <a:gd name="connsiteX8" fmla="*/ 2483039 w 3680581"/>
                <a:gd name="connsiteY8" fmla="*/ 2828094 h 3031686"/>
                <a:gd name="connsiteX9" fmla="*/ 3024301 w 3680581"/>
                <a:gd name="connsiteY9" fmla="*/ 3031067 h 3031686"/>
                <a:gd name="connsiteX10" fmla="*/ 3355824 w 3680581"/>
                <a:gd name="connsiteY10" fmla="*/ 2997238 h 3031686"/>
                <a:gd name="connsiteX11" fmla="*/ 3680581 w 3680581"/>
                <a:gd name="connsiteY11" fmla="*/ 2956643 h 3031686"/>
                <a:gd name="connsiteX12" fmla="*/ 3680581 w 3680581"/>
                <a:gd name="connsiteY12" fmla="*/ 2888986 h 3031686"/>
                <a:gd name="connsiteX13" fmla="*/ 3193446 w 3680581"/>
                <a:gd name="connsiteY13" fmla="*/ 2949878 h 3031686"/>
                <a:gd name="connsiteX14" fmla="*/ 2611589 w 3680581"/>
                <a:gd name="connsiteY14" fmla="*/ 2855157 h 3031686"/>
                <a:gd name="connsiteX15" fmla="*/ 2408616 w 3680581"/>
                <a:gd name="connsiteY15" fmla="*/ 2591292 h 3031686"/>
                <a:gd name="connsiteX16" fmla="*/ 2212408 w 3680581"/>
                <a:gd name="connsiteY16" fmla="*/ 2340958 h 3031686"/>
                <a:gd name="connsiteX17" fmla="*/ 1096055 w 3680581"/>
                <a:gd name="connsiteY17" fmla="*/ 2070327 h 3031686"/>
                <a:gd name="connsiteX18" fmla="*/ 784830 w 3680581"/>
                <a:gd name="connsiteY18" fmla="*/ 2016201 h 3031686"/>
                <a:gd name="connsiteX19" fmla="*/ 534496 w 3680581"/>
                <a:gd name="connsiteY19" fmla="*/ 1799696 h 3031686"/>
                <a:gd name="connsiteX20" fmla="*/ 419478 w 3680581"/>
                <a:gd name="connsiteY20" fmla="*/ 1495236 h 3031686"/>
                <a:gd name="connsiteX21" fmla="*/ 324757 w 3680581"/>
                <a:gd name="connsiteY21" fmla="*/ 1102821 h 3031686"/>
                <a:gd name="connsiteX22" fmla="*/ 67658 w 3680581"/>
                <a:gd name="connsiteY22" fmla="*/ 0 h 3031686"/>
                <a:gd name="connsiteX23" fmla="*/ 0 w 3680581"/>
                <a:gd name="connsiteY23" fmla="*/ 0 h 3031686"/>
                <a:gd name="connsiteX24" fmla="*/ 230036 w 3680581"/>
                <a:gd name="connsiteY24" fmla="*/ 974271 h 303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80581" h="3031686">
                  <a:moveTo>
                    <a:pt x="230036" y="974271"/>
                  </a:moveTo>
                  <a:cubicBezTo>
                    <a:pt x="263865" y="1109587"/>
                    <a:pt x="297694" y="1251668"/>
                    <a:pt x="324757" y="1386984"/>
                  </a:cubicBezTo>
                  <a:cubicBezTo>
                    <a:pt x="351820" y="1502002"/>
                    <a:pt x="378883" y="1617020"/>
                    <a:pt x="419478" y="1725272"/>
                  </a:cubicBezTo>
                  <a:cubicBezTo>
                    <a:pt x="460073" y="1826759"/>
                    <a:pt x="514199" y="1921480"/>
                    <a:pt x="588622" y="1995903"/>
                  </a:cubicBezTo>
                  <a:cubicBezTo>
                    <a:pt x="663046" y="2063561"/>
                    <a:pt x="764533" y="2110922"/>
                    <a:pt x="866019" y="2131219"/>
                  </a:cubicBezTo>
                  <a:cubicBezTo>
                    <a:pt x="1068992" y="2171813"/>
                    <a:pt x="1285497" y="2158282"/>
                    <a:pt x="1488470" y="2171813"/>
                  </a:cubicBezTo>
                  <a:cubicBezTo>
                    <a:pt x="1691444" y="2192111"/>
                    <a:pt x="1894417" y="2232706"/>
                    <a:pt x="2070327" y="2334192"/>
                  </a:cubicBezTo>
                  <a:cubicBezTo>
                    <a:pt x="2158282" y="2388318"/>
                    <a:pt x="2232706" y="2462742"/>
                    <a:pt x="2293598" y="2543931"/>
                  </a:cubicBezTo>
                  <a:cubicBezTo>
                    <a:pt x="2354490" y="2638652"/>
                    <a:pt x="2408616" y="2740139"/>
                    <a:pt x="2483039" y="2828094"/>
                  </a:cubicBezTo>
                  <a:cubicBezTo>
                    <a:pt x="2618355" y="2990472"/>
                    <a:pt x="2821328" y="3037833"/>
                    <a:pt x="3024301" y="3031067"/>
                  </a:cubicBezTo>
                  <a:cubicBezTo>
                    <a:pt x="3132554" y="3024301"/>
                    <a:pt x="3247572" y="3010770"/>
                    <a:pt x="3355824" y="2997238"/>
                  </a:cubicBezTo>
                  <a:cubicBezTo>
                    <a:pt x="3464077" y="2983706"/>
                    <a:pt x="3572329" y="2970175"/>
                    <a:pt x="3680581" y="2956643"/>
                  </a:cubicBezTo>
                  <a:lnTo>
                    <a:pt x="3680581" y="2888986"/>
                  </a:lnTo>
                  <a:cubicBezTo>
                    <a:pt x="3518203" y="2909283"/>
                    <a:pt x="3355824" y="2929580"/>
                    <a:pt x="3193446" y="2949878"/>
                  </a:cubicBezTo>
                  <a:cubicBezTo>
                    <a:pt x="2997238" y="2970175"/>
                    <a:pt x="2773968" y="2983706"/>
                    <a:pt x="2611589" y="2855157"/>
                  </a:cubicBezTo>
                  <a:cubicBezTo>
                    <a:pt x="2523634" y="2787499"/>
                    <a:pt x="2469508" y="2686012"/>
                    <a:pt x="2408616" y="2591292"/>
                  </a:cubicBezTo>
                  <a:cubicBezTo>
                    <a:pt x="2354490" y="2503337"/>
                    <a:pt x="2293598" y="2415382"/>
                    <a:pt x="2212408" y="2340958"/>
                  </a:cubicBezTo>
                  <a:cubicBezTo>
                    <a:pt x="1907948" y="2077093"/>
                    <a:pt x="1474939" y="2090624"/>
                    <a:pt x="1096055" y="2070327"/>
                  </a:cubicBezTo>
                  <a:cubicBezTo>
                    <a:pt x="994569" y="2063561"/>
                    <a:pt x="886317" y="2056795"/>
                    <a:pt x="784830" y="2016201"/>
                  </a:cubicBezTo>
                  <a:cubicBezTo>
                    <a:pt x="676577" y="1975606"/>
                    <a:pt x="595388" y="1901183"/>
                    <a:pt x="534496" y="1799696"/>
                  </a:cubicBezTo>
                  <a:cubicBezTo>
                    <a:pt x="480370" y="1704975"/>
                    <a:pt x="446541" y="1596723"/>
                    <a:pt x="419478" y="1495236"/>
                  </a:cubicBezTo>
                  <a:cubicBezTo>
                    <a:pt x="385649" y="1366686"/>
                    <a:pt x="358586" y="1231371"/>
                    <a:pt x="324757" y="1102821"/>
                  </a:cubicBezTo>
                  <a:cubicBezTo>
                    <a:pt x="243568" y="751001"/>
                    <a:pt x="155613" y="372118"/>
                    <a:pt x="67658" y="0"/>
                  </a:cubicBezTo>
                  <a:lnTo>
                    <a:pt x="0" y="0"/>
                  </a:lnTo>
                  <a:cubicBezTo>
                    <a:pt x="74423" y="324757"/>
                    <a:pt x="155613" y="649514"/>
                    <a:pt x="230036" y="974271"/>
                  </a:cubicBezTo>
                  <a:close/>
                </a:path>
              </a:pathLst>
            </a:custGeom>
            <a:grpFill/>
            <a:ln w="67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Drawing 12">
            <a:extLst>
              <a:ext uri="{FF2B5EF4-FFF2-40B4-BE49-F238E27FC236}">
                <a16:creationId xmlns:a16="http://schemas.microsoft.com/office/drawing/2014/main" id="{80578C33-2842-4762-A7CE-360D797002CC}"/>
              </a:ext>
            </a:extLst>
          </p:cNvPr>
          <p:cNvSpPr/>
          <p:nvPr userDrawn="1"/>
        </p:nvSpPr>
        <p:spPr>
          <a:xfrm rot="17813757">
            <a:off x="-476321" y="6157598"/>
            <a:ext cx="4294447" cy="5535699"/>
          </a:xfrm>
          <a:custGeom>
            <a:avLst/>
            <a:gdLst>
              <a:gd name="connsiteX0" fmla="*/ 1146732 w 4294447"/>
              <a:gd name="connsiteY0" fmla="*/ 3623886 h 5535699"/>
              <a:gd name="connsiteX1" fmla="*/ 1146732 w 4294447"/>
              <a:gd name="connsiteY1" fmla="*/ 3680955 h 5535699"/>
              <a:gd name="connsiteX2" fmla="*/ 1146732 w 4294447"/>
              <a:gd name="connsiteY2" fmla="*/ 3623886 h 5535699"/>
              <a:gd name="connsiteX3" fmla="*/ 1061128 w 4294447"/>
              <a:gd name="connsiteY3" fmla="*/ 4815203 h 5535699"/>
              <a:gd name="connsiteX4" fmla="*/ 1061128 w 4294447"/>
              <a:gd name="connsiteY4" fmla="*/ 4957875 h 5535699"/>
              <a:gd name="connsiteX5" fmla="*/ 1061128 w 4294447"/>
              <a:gd name="connsiteY5" fmla="*/ 4815203 h 5535699"/>
              <a:gd name="connsiteX6" fmla="*/ 1103930 w 4294447"/>
              <a:gd name="connsiteY6" fmla="*/ 3302872 h 5535699"/>
              <a:gd name="connsiteX7" fmla="*/ 1103930 w 4294447"/>
              <a:gd name="connsiteY7" fmla="*/ 3195868 h 5535699"/>
              <a:gd name="connsiteX8" fmla="*/ 1103930 w 4294447"/>
              <a:gd name="connsiteY8" fmla="*/ 3302872 h 5535699"/>
              <a:gd name="connsiteX9" fmla="*/ 1004059 w 4294447"/>
              <a:gd name="connsiteY9" fmla="*/ 4059038 h 5535699"/>
              <a:gd name="connsiteX10" fmla="*/ 1004059 w 4294447"/>
              <a:gd name="connsiteY10" fmla="*/ 4201710 h 5535699"/>
              <a:gd name="connsiteX11" fmla="*/ 1004059 w 4294447"/>
              <a:gd name="connsiteY11" fmla="*/ 4059038 h 5535699"/>
              <a:gd name="connsiteX12" fmla="*/ 1189533 w 4294447"/>
              <a:gd name="connsiteY12" fmla="*/ 2660845 h 5535699"/>
              <a:gd name="connsiteX13" fmla="*/ 1175266 w 4294447"/>
              <a:gd name="connsiteY13" fmla="*/ 2646578 h 5535699"/>
              <a:gd name="connsiteX14" fmla="*/ 1139598 w 4294447"/>
              <a:gd name="connsiteY14" fmla="*/ 2639444 h 5535699"/>
              <a:gd name="connsiteX15" fmla="*/ 1118197 w 4294447"/>
              <a:gd name="connsiteY15" fmla="*/ 2639444 h 5535699"/>
              <a:gd name="connsiteX16" fmla="*/ 1089663 w 4294447"/>
              <a:gd name="connsiteY16" fmla="*/ 2646578 h 5535699"/>
              <a:gd name="connsiteX17" fmla="*/ 1068262 w 4294447"/>
              <a:gd name="connsiteY17" fmla="*/ 2660845 h 5535699"/>
              <a:gd name="connsiteX18" fmla="*/ 1053994 w 4294447"/>
              <a:gd name="connsiteY18" fmla="*/ 2682246 h 5535699"/>
              <a:gd name="connsiteX19" fmla="*/ 1046861 w 4294447"/>
              <a:gd name="connsiteY19" fmla="*/ 2710781 h 5535699"/>
              <a:gd name="connsiteX20" fmla="*/ 1046861 w 4294447"/>
              <a:gd name="connsiteY20" fmla="*/ 2732182 h 5535699"/>
              <a:gd name="connsiteX21" fmla="*/ 1068262 w 4294447"/>
              <a:gd name="connsiteY21" fmla="*/ 2760716 h 5535699"/>
              <a:gd name="connsiteX22" fmla="*/ 1082529 w 4294447"/>
              <a:gd name="connsiteY22" fmla="*/ 2774984 h 5535699"/>
              <a:gd name="connsiteX23" fmla="*/ 1118197 w 4294447"/>
              <a:gd name="connsiteY23" fmla="*/ 2782117 h 5535699"/>
              <a:gd name="connsiteX24" fmla="*/ 1139598 w 4294447"/>
              <a:gd name="connsiteY24" fmla="*/ 2782117 h 5535699"/>
              <a:gd name="connsiteX25" fmla="*/ 1168132 w 4294447"/>
              <a:gd name="connsiteY25" fmla="*/ 2774984 h 5535699"/>
              <a:gd name="connsiteX26" fmla="*/ 1189533 w 4294447"/>
              <a:gd name="connsiteY26" fmla="*/ 2760716 h 5535699"/>
              <a:gd name="connsiteX27" fmla="*/ 1203801 w 4294447"/>
              <a:gd name="connsiteY27" fmla="*/ 2739315 h 5535699"/>
              <a:gd name="connsiteX28" fmla="*/ 1210934 w 4294447"/>
              <a:gd name="connsiteY28" fmla="*/ 2710781 h 5535699"/>
              <a:gd name="connsiteX29" fmla="*/ 1210934 w 4294447"/>
              <a:gd name="connsiteY29" fmla="*/ 2689380 h 5535699"/>
              <a:gd name="connsiteX30" fmla="*/ 1189533 w 4294447"/>
              <a:gd name="connsiteY30" fmla="*/ 2660845 h 5535699"/>
              <a:gd name="connsiteX31" fmla="*/ 1325072 w 4294447"/>
              <a:gd name="connsiteY31" fmla="*/ 3980567 h 5535699"/>
              <a:gd name="connsiteX32" fmla="*/ 1325072 w 4294447"/>
              <a:gd name="connsiteY32" fmla="*/ 3994835 h 5535699"/>
              <a:gd name="connsiteX33" fmla="*/ 1325072 w 4294447"/>
              <a:gd name="connsiteY33" fmla="*/ 3980567 h 5535699"/>
              <a:gd name="connsiteX34" fmla="*/ 1482012 w 4294447"/>
              <a:gd name="connsiteY34" fmla="*/ 4579793 h 5535699"/>
              <a:gd name="connsiteX35" fmla="*/ 1482012 w 4294447"/>
              <a:gd name="connsiteY35" fmla="*/ 4672530 h 5535699"/>
              <a:gd name="connsiteX36" fmla="*/ 1482012 w 4294447"/>
              <a:gd name="connsiteY36" fmla="*/ 4579793 h 5535699"/>
              <a:gd name="connsiteX37" fmla="*/ 1696021 w 4294447"/>
              <a:gd name="connsiteY37" fmla="*/ 2703647 h 5535699"/>
              <a:gd name="connsiteX38" fmla="*/ 1703155 w 4294447"/>
              <a:gd name="connsiteY38" fmla="*/ 2689380 h 5535699"/>
              <a:gd name="connsiteX39" fmla="*/ 1703155 w 4294447"/>
              <a:gd name="connsiteY39" fmla="*/ 2667979 h 5535699"/>
              <a:gd name="connsiteX40" fmla="*/ 1696021 w 4294447"/>
              <a:gd name="connsiteY40" fmla="*/ 2646578 h 5535699"/>
              <a:gd name="connsiteX41" fmla="*/ 1681754 w 4294447"/>
              <a:gd name="connsiteY41" fmla="*/ 2625177 h 5535699"/>
              <a:gd name="connsiteX42" fmla="*/ 1660353 w 4294447"/>
              <a:gd name="connsiteY42" fmla="*/ 2603776 h 5535699"/>
              <a:gd name="connsiteX43" fmla="*/ 1624685 w 4294447"/>
              <a:gd name="connsiteY43" fmla="*/ 2596643 h 5535699"/>
              <a:gd name="connsiteX44" fmla="*/ 1603284 w 4294447"/>
              <a:gd name="connsiteY44" fmla="*/ 2596643 h 5535699"/>
              <a:gd name="connsiteX45" fmla="*/ 1574750 w 4294447"/>
              <a:gd name="connsiteY45" fmla="*/ 2610910 h 5535699"/>
              <a:gd name="connsiteX46" fmla="*/ 1560482 w 4294447"/>
              <a:gd name="connsiteY46" fmla="*/ 2632311 h 5535699"/>
              <a:gd name="connsiteX47" fmla="*/ 1553349 w 4294447"/>
              <a:gd name="connsiteY47" fmla="*/ 2660845 h 5535699"/>
              <a:gd name="connsiteX48" fmla="*/ 1560482 w 4294447"/>
              <a:gd name="connsiteY48" fmla="*/ 2696513 h 5535699"/>
              <a:gd name="connsiteX49" fmla="*/ 1581883 w 4294447"/>
              <a:gd name="connsiteY49" fmla="*/ 2717914 h 5535699"/>
              <a:gd name="connsiteX50" fmla="*/ 1603284 w 4294447"/>
              <a:gd name="connsiteY50" fmla="*/ 2732182 h 5535699"/>
              <a:gd name="connsiteX51" fmla="*/ 1617551 w 4294447"/>
              <a:gd name="connsiteY51" fmla="*/ 2739315 h 5535699"/>
              <a:gd name="connsiteX52" fmla="*/ 1638952 w 4294447"/>
              <a:gd name="connsiteY52" fmla="*/ 2739315 h 5535699"/>
              <a:gd name="connsiteX53" fmla="*/ 1653220 w 4294447"/>
              <a:gd name="connsiteY53" fmla="*/ 2732182 h 5535699"/>
              <a:gd name="connsiteX54" fmla="*/ 1674620 w 4294447"/>
              <a:gd name="connsiteY54" fmla="*/ 2717914 h 5535699"/>
              <a:gd name="connsiteX55" fmla="*/ 1696021 w 4294447"/>
              <a:gd name="connsiteY55" fmla="*/ 2703647 h 5535699"/>
              <a:gd name="connsiteX56" fmla="*/ 1424943 w 4294447"/>
              <a:gd name="connsiteY56" fmla="*/ 3930632 h 5535699"/>
              <a:gd name="connsiteX57" fmla="*/ 1424943 w 4294447"/>
              <a:gd name="connsiteY57" fmla="*/ 4044770 h 5535699"/>
              <a:gd name="connsiteX58" fmla="*/ 1424943 w 4294447"/>
              <a:gd name="connsiteY58" fmla="*/ 3930632 h 5535699"/>
              <a:gd name="connsiteX59" fmla="*/ 1346473 w 4294447"/>
              <a:gd name="connsiteY59" fmla="*/ 3402743 h 5535699"/>
              <a:gd name="connsiteX60" fmla="*/ 1346473 w 4294447"/>
              <a:gd name="connsiteY60" fmla="*/ 3417011 h 5535699"/>
              <a:gd name="connsiteX61" fmla="*/ 1346473 w 4294447"/>
              <a:gd name="connsiteY61" fmla="*/ 3402743 h 5535699"/>
              <a:gd name="connsiteX62" fmla="*/ 69553 w 4294447"/>
              <a:gd name="connsiteY62" fmla="*/ 5393027 h 5535699"/>
              <a:gd name="connsiteX63" fmla="*/ 69553 w 4294447"/>
              <a:gd name="connsiteY63" fmla="*/ 5535700 h 5535699"/>
              <a:gd name="connsiteX64" fmla="*/ 69553 w 4294447"/>
              <a:gd name="connsiteY64" fmla="*/ 5393027 h 5535699"/>
              <a:gd name="connsiteX65" fmla="*/ 1745957 w 4294447"/>
              <a:gd name="connsiteY65" fmla="*/ 3310006 h 5535699"/>
              <a:gd name="connsiteX66" fmla="*/ 1745957 w 4294447"/>
              <a:gd name="connsiteY66" fmla="*/ 3431278 h 5535699"/>
              <a:gd name="connsiteX67" fmla="*/ 1745957 w 4294447"/>
              <a:gd name="connsiteY67" fmla="*/ 3310006 h 5535699"/>
              <a:gd name="connsiteX68" fmla="*/ 725847 w 4294447"/>
              <a:gd name="connsiteY68" fmla="*/ 3559683 h 5535699"/>
              <a:gd name="connsiteX69" fmla="*/ 725847 w 4294447"/>
              <a:gd name="connsiteY69" fmla="*/ 3495480 h 5535699"/>
              <a:gd name="connsiteX70" fmla="*/ 725847 w 4294447"/>
              <a:gd name="connsiteY70" fmla="*/ 3559683 h 5535699"/>
              <a:gd name="connsiteX71" fmla="*/ 126622 w 4294447"/>
              <a:gd name="connsiteY71" fmla="*/ 4972142 h 5535699"/>
              <a:gd name="connsiteX72" fmla="*/ 126622 w 4294447"/>
              <a:gd name="connsiteY72" fmla="*/ 5114815 h 5535699"/>
              <a:gd name="connsiteX73" fmla="*/ 126622 w 4294447"/>
              <a:gd name="connsiteY73" fmla="*/ 4972142 h 5535699"/>
              <a:gd name="connsiteX74" fmla="*/ 3757642 w 4294447"/>
              <a:gd name="connsiteY74" fmla="*/ 513622 h 5535699"/>
              <a:gd name="connsiteX75" fmla="*/ 3757642 w 4294447"/>
              <a:gd name="connsiteY75" fmla="*/ 406617 h 5535699"/>
              <a:gd name="connsiteX76" fmla="*/ 3757642 w 4294447"/>
              <a:gd name="connsiteY76" fmla="*/ 513622 h 5535699"/>
              <a:gd name="connsiteX77" fmla="*/ 1745957 w 4294447"/>
              <a:gd name="connsiteY77" fmla="*/ 2910522 h 5535699"/>
              <a:gd name="connsiteX78" fmla="*/ 1745957 w 4294447"/>
              <a:gd name="connsiteY78" fmla="*/ 2824919 h 5535699"/>
              <a:gd name="connsiteX79" fmla="*/ 1745957 w 4294447"/>
              <a:gd name="connsiteY79" fmla="*/ 2910522 h 5535699"/>
              <a:gd name="connsiteX80" fmla="*/ 226493 w 4294447"/>
              <a:gd name="connsiteY80" fmla="*/ 4579793 h 5535699"/>
              <a:gd name="connsiteX81" fmla="*/ 226493 w 4294447"/>
              <a:gd name="connsiteY81" fmla="*/ 4722465 h 5535699"/>
              <a:gd name="connsiteX82" fmla="*/ 226493 w 4294447"/>
              <a:gd name="connsiteY82" fmla="*/ 4579793 h 5535699"/>
              <a:gd name="connsiteX83" fmla="*/ 725847 w 4294447"/>
              <a:gd name="connsiteY83" fmla="*/ 4294448 h 5535699"/>
              <a:gd name="connsiteX84" fmla="*/ 725847 w 4294447"/>
              <a:gd name="connsiteY84" fmla="*/ 4437120 h 5535699"/>
              <a:gd name="connsiteX85" fmla="*/ 725847 w 4294447"/>
              <a:gd name="connsiteY85" fmla="*/ 4294448 h 5535699"/>
              <a:gd name="connsiteX86" fmla="*/ 661645 w 4294447"/>
              <a:gd name="connsiteY86" fmla="*/ 4030503 h 5535699"/>
              <a:gd name="connsiteX87" fmla="*/ 683045 w 4294447"/>
              <a:gd name="connsiteY87" fmla="*/ 4030503 h 5535699"/>
              <a:gd name="connsiteX88" fmla="*/ 704446 w 4294447"/>
              <a:gd name="connsiteY88" fmla="*/ 4023369 h 5535699"/>
              <a:gd name="connsiteX89" fmla="*/ 725847 w 4294447"/>
              <a:gd name="connsiteY89" fmla="*/ 4009102 h 5535699"/>
              <a:gd name="connsiteX90" fmla="*/ 740114 w 4294447"/>
              <a:gd name="connsiteY90" fmla="*/ 3987701 h 5535699"/>
              <a:gd name="connsiteX91" fmla="*/ 747248 w 4294447"/>
              <a:gd name="connsiteY91" fmla="*/ 3966300 h 5535699"/>
              <a:gd name="connsiteX92" fmla="*/ 747248 w 4294447"/>
              <a:gd name="connsiteY92" fmla="*/ 3952033 h 5535699"/>
              <a:gd name="connsiteX93" fmla="*/ 732981 w 4294447"/>
              <a:gd name="connsiteY93" fmla="*/ 3923498 h 5535699"/>
              <a:gd name="connsiteX94" fmla="*/ 718714 w 4294447"/>
              <a:gd name="connsiteY94" fmla="*/ 3916365 h 5535699"/>
              <a:gd name="connsiteX95" fmla="*/ 690179 w 4294447"/>
              <a:gd name="connsiteY95" fmla="*/ 3909231 h 5535699"/>
              <a:gd name="connsiteX96" fmla="*/ 668778 w 4294447"/>
              <a:gd name="connsiteY96" fmla="*/ 3909231 h 5535699"/>
              <a:gd name="connsiteX97" fmla="*/ 647377 w 4294447"/>
              <a:gd name="connsiteY97" fmla="*/ 3916365 h 5535699"/>
              <a:gd name="connsiteX98" fmla="*/ 625976 w 4294447"/>
              <a:gd name="connsiteY98" fmla="*/ 3930632 h 5535699"/>
              <a:gd name="connsiteX99" fmla="*/ 611709 w 4294447"/>
              <a:gd name="connsiteY99" fmla="*/ 3952033 h 5535699"/>
              <a:gd name="connsiteX100" fmla="*/ 604575 w 4294447"/>
              <a:gd name="connsiteY100" fmla="*/ 3973434 h 5535699"/>
              <a:gd name="connsiteX101" fmla="*/ 604575 w 4294447"/>
              <a:gd name="connsiteY101" fmla="*/ 3987701 h 5535699"/>
              <a:gd name="connsiteX102" fmla="*/ 618843 w 4294447"/>
              <a:gd name="connsiteY102" fmla="*/ 4016236 h 5535699"/>
              <a:gd name="connsiteX103" fmla="*/ 633110 w 4294447"/>
              <a:gd name="connsiteY103" fmla="*/ 4023369 h 5535699"/>
              <a:gd name="connsiteX104" fmla="*/ 661645 w 4294447"/>
              <a:gd name="connsiteY104" fmla="*/ 4030503 h 5535699"/>
              <a:gd name="connsiteX105" fmla="*/ 683045 w 4294447"/>
              <a:gd name="connsiteY105" fmla="*/ 4615461 h 5535699"/>
              <a:gd name="connsiteX106" fmla="*/ 683045 w 4294447"/>
              <a:gd name="connsiteY106" fmla="*/ 4722465 h 5535699"/>
              <a:gd name="connsiteX107" fmla="*/ 683045 w 4294447"/>
              <a:gd name="connsiteY107" fmla="*/ 4615461 h 5535699"/>
              <a:gd name="connsiteX108" fmla="*/ 568907 w 4294447"/>
              <a:gd name="connsiteY108" fmla="*/ 3845029 h 5535699"/>
              <a:gd name="connsiteX109" fmla="*/ 568907 w 4294447"/>
              <a:gd name="connsiteY109" fmla="*/ 3859296 h 5535699"/>
              <a:gd name="connsiteX110" fmla="*/ 568907 w 4294447"/>
              <a:gd name="connsiteY110" fmla="*/ 3845029 h 5535699"/>
              <a:gd name="connsiteX111" fmla="*/ 2794601 w 4294447"/>
              <a:gd name="connsiteY111" fmla="*/ 463686 h 5535699"/>
              <a:gd name="connsiteX112" fmla="*/ 2787467 w 4294447"/>
              <a:gd name="connsiteY112" fmla="*/ 456553 h 5535699"/>
              <a:gd name="connsiteX113" fmla="*/ 2758933 w 4294447"/>
              <a:gd name="connsiteY113" fmla="*/ 449419 h 5535699"/>
              <a:gd name="connsiteX114" fmla="*/ 2737532 w 4294447"/>
              <a:gd name="connsiteY114" fmla="*/ 449419 h 5535699"/>
              <a:gd name="connsiteX115" fmla="*/ 2716131 w 4294447"/>
              <a:gd name="connsiteY115" fmla="*/ 456553 h 5535699"/>
              <a:gd name="connsiteX116" fmla="*/ 2701864 w 4294447"/>
              <a:gd name="connsiteY116" fmla="*/ 470820 h 5535699"/>
              <a:gd name="connsiteX117" fmla="*/ 2687597 w 4294447"/>
              <a:gd name="connsiteY117" fmla="*/ 485087 h 5535699"/>
              <a:gd name="connsiteX118" fmla="*/ 2680463 w 4294447"/>
              <a:gd name="connsiteY118" fmla="*/ 506488 h 5535699"/>
              <a:gd name="connsiteX119" fmla="*/ 2680463 w 4294447"/>
              <a:gd name="connsiteY119" fmla="*/ 520755 h 5535699"/>
              <a:gd name="connsiteX120" fmla="*/ 2694730 w 4294447"/>
              <a:gd name="connsiteY120" fmla="*/ 542156 h 5535699"/>
              <a:gd name="connsiteX121" fmla="*/ 2701864 w 4294447"/>
              <a:gd name="connsiteY121" fmla="*/ 549290 h 5535699"/>
              <a:gd name="connsiteX122" fmla="*/ 2730398 w 4294447"/>
              <a:gd name="connsiteY122" fmla="*/ 556423 h 5535699"/>
              <a:gd name="connsiteX123" fmla="*/ 2751799 w 4294447"/>
              <a:gd name="connsiteY123" fmla="*/ 556423 h 5535699"/>
              <a:gd name="connsiteX124" fmla="*/ 2773200 w 4294447"/>
              <a:gd name="connsiteY124" fmla="*/ 549290 h 5535699"/>
              <a:gd name="connsiteX125" fmla="*/ 2787467 w 4294447"/>
              <a:gd name="connsiteY125" fmla="*/ 542156 h 5535699"/>
              <a:gd name="connsiteX126" fmla="*/ 2794601 w 4294447"/>
              <a:gd name="connsiteY126" fmla="*/ 527889 h 5535699"/>
              <a:gd name="connsiteX127" fmla="*/ 2801735 w 4294447"/>
              <a:gd name="connsiteY127" fmla="*/ 506488 h 5535699"/>
              <a:gd name="connsiteX128" fmla="*/ 2801735 w 4294447"/>
              <a:gd name="connsiteY128" fmla="*/ 492221 h 5535699"/>
              <a:gd name="connsiteX129" fmla="*/ 2794601 w 4294447"/>
              <a:gd name="connsiteY129" fmla="*/ 463686 h 5535699"/>
              <a:gd name="connsiteX130" fmla="*/ 3301089 w 4294447"/>
              <a:gd name="connsiteY130" fmla="*/ 991575 h 5535699"/>
              <a:gd name="connsiteX131" fmla="*/ 3301089 w 4294447"/>
              <a:gd name="connsiteY131" fmla="*/ 1084312 h 5535699"/>
              <a:gd name="connsiteX132" fmla="*/ 3301089 w 4294447"/>
              <a:gd name="connsiteY132" fmla="*/ 991575 h 5535699"/>
              <a:gd name="connsiteX133" fmla="*/ 3714840 w 4294447"/>
              <a:gd name="connsiteY133" fmla="*/ 877437 h 5535699"/>
              <a:gd name="connsiteX134" fmla="*/ 3714840 w 4294447"/>
              <a:gd name="connsiteY134" fmla="*/ 991575 h 5535699"/>
              <a:gd name="connsiteX135" fmla="*/ 3714840 w 4294447"/>
              <a:gd name="connsiteY135" fmla="*/ 877437 h 5535699"/>
              <a:gd name="connsiteX136" fmla="*/ 3550766 w 4294447"/>
              <a:gd name="connsiteY136" fmla="*/ 1662137 h 5535699"/>
              <a:gd name="connsiteX137" fmla="*/ 3529365 w 4294447"/>
              <a:gd name="connsiteY137" fmla="*/ 1647869 h 5535699"/>
              <a:gd name="connsiteX138" fmla="*/ 3500831 w 4294447"/>
              <a:gd name="connsiteY138" fmla="*/ 1640736 h 5535699"/>
              <a:gd name="connsiteX139" fmla="*/ 3479430 w 4294447"/>
              <a:gd name="connsiteY139" fmla="*/ 1640736 h 5535699"/>
              <a:gd name="connsiteX140" fmla="*/ 3443762 w 4294447"/>
              <a:gd name="connsiteY140" fmla="*/ 1662137 h 5535699"/>
              <a:gd name="connsiteX141" fmla="*/ 3429494 w 4294447"/>
              <a:gd name="connsiteY141" fmla="*/ 1676404 h 5535699"/>
              <a:gd name="connsiteX142" fmla="*/ 3422361 w 4294447"/>
              <a:gd name="connsiteY142" fmla="*/ 1712072 h 5535699"/>
              <a:gd name="connsiteX143" fmla="*/ 3429494 w 4294447"/>
              <a:gd name="connsiteY143" fmla="*/ 1754874 h 5535699"/>
              <a:gd name="connsiteX144" fmla="*/ 3429494 w 4294447"/>
              <a:gd name="connsiteY144" fmla="*/ 1762008 h 5535699"/>
              <a:gd name="connsiteX145" fmla="*/ 3450895 w 4294447"/>
              <a:gd name="connsiteY145" fmla="*/ 1797676 h 5535699"/>
              <a:gd name="connsiteX146" fmla="*/ 3458029 w 4294447"/>
              <a:gd name="connsiteY146" fmla="*/ 1804809 h 5535699"/>
              <a:gd name="connsiteX147" fmla="*/ 3479430 w 4294447"/>
              <a:gd name="connsiteY147" fmla="*/ 1819077 h 5535699"/>
              <a:gd name="connsiteX148" fmla="*/ 3500831 w 4294447"/>
              <a:gd name="connsiteY148" fmla="*/ 1826210 h 5535699"/>
              <a:gd name="connsiteX149" fmla="*/ 3515098 w 4294447"/>
              <a:gd name="connsiteY149" fmla="*/ 1826210 h 5535699"/>
              <a:gd name="connsiteX150" fmla="*/ 3543633 w 4294447"/>
              <a:gd name="connsiteY150" fmla="*/ 1811943 h 5535699"/>
              <a:gd name="connsiteX151" fmla="*/ 3550766 w 4294447"/>
              <a:gd name="connsiteY151" fmla="*/ 1804809 h 5535699"/>
              <a:gd name="connsiteX152" fmla="*/ 3572167 w 4294447"/>
              <a:gd name="connsiteY152" fmla="*/ 1769141 h 5535699"/>
              <a:gd name="connsiteX153" fmla="*/ 3572167 w 4294447"/>
              <a:gd name="connsiteY153" fmla="*/ 1762008 h 5535699"/>
              <a:gd name="connsiteX154" fmla="*/ 3579301 w 4294447"/>
              <a:gd name="connsiteY154" fmla="*/ 1719206 h 5535699"/>
              <a:gd name="connsiteX155" fmla="*/ 3572167 w 4294447"/>
              <a:gd name="connsiteY155" fmla="*/ 1690671 h 5535699"/>
              <a:gd name="connsiteX156" fmla="*/ 3550766 w 4294447"/>
              <a:gd name="connsiteY156" fmla="*/ 1662137 h 5535699"/>
              <a:gd name="connsiteX157" fmla="*/ 1881496 w 4294447"/>
              <a:gd name="connsiteY157" fmla="*/ 1234119 h 5535699"/>
              <a:gd name="connsiteX158" fmla="*/ 1860095 w 4294447"/>
              <a:gd name="connsiteY158" fmla="*/ 1219851 h 5535699"/>
              <a:gd name="connsiteX159" fmla="*/ 1845828 w 4294447"/>
              <a:gd name="connsiteY159" fmla="*/ 1212718 h 5535699"/>
              <a:gd name="connsiteX160" fmla="*/ 1831560 w 4294447"/>
              <a:gd name="connsiteY160" fmla="*/ 1212718 h 5535699"/>
              <a:gd name="connsiteX161" fmla="*/ 1803026 w 4294447"/>
              <a:gd name="connsiteY161" fmla="*/ 1226985 h 5535699"/>
              <a:gd name="connsiteX162" fmla="*/ 1795892 w 4294447"/>
              <a:gd name="connsiteY162" fmla="*/ 1241252 h 5535699"/>
              <a:gd name="connsiteX163" fmla="*/ 1781625 w 4294447"/>
              <a:gd name="connsiteY163" fmla="*/ 1276920 h 5535699"/>
              <a:gd name="connsiteX164" fmla="*/ 1781625 w 4294447"/>
              <a:gd name="connsiteY164" fmla="*/ 1298321 h 5535699"/>
              <a:gd name="connsiteX165" fmla="*/ 1788759 w 4294447"/>
              <a:gd name="connsiteY165" fmla="*/ 1319722 h 5535699"/>
              <a:gd name="connsiteX166" fmla="*/ 1803026 w 4294447"/>
              <a:gd name="connsiteY166" fmla="*/ 1341123 h 5535699"/>
              <a:gd name="connsiteX167" fmla="*/ 1824427 w 4294447"/>
              <a:gd name="connsiteY167" fmla="*/ 1355390 h 5535699"/>
              <a:gd name="connsiteX168" fmla="*/ 1845828 w 4294447"/>
              <a:gd name="connsiteY168" fmla="*/ 1362524 h 5535699"/>
              <a:gd name="connsiteX169" fmla="*/ 1860095 w 4294447"/>
              <a:gd name="connsiteY169" fmla="*/ 1362524 h 5535699"/>
              <a:gd name="connsiteX170" fmla="*/ 1888629 w 4294447"/>
              <a:gd name="connsiteY170" fmla="*/ 1348257 h 5535699"/>
              <a:gd name="connsiteX171" fmla="*/ 1895763 w 4294447"/>
              <a:gd name="connsiteY171" fmla="*/ 1333990 h 5535699"/>
              <a:gd name="connsiteX172" fmla="*/ 1902897 w 4294447"/>
              <a:gd name="connsiteY172" fmla="*/ 1305455 h 5535699"/>
              <a:gd name="connsiteX173" fmla="*/ 1902897 w 4294447"/>
              <a:gd name="connsiteY173" fmla="*/ 1284054 h 5535699"/>
              <a:gd name="connsiteX174" fmla="*/ 1895763 w 4294447"/>
              <a:gd name="connsiteY174" fmla="*/ 1262653 h 5535699"/>
              <a:gd name="connsiteX175" fmla="*/ 1881496 w 4294447"/>
              <a:gd name="connsiteY175" fmla="*/ 1234119 h 5535699"/>
              <a:gd name="connsiteX176" fmla="*/ 3201218 w 4294447"/>
              <a:gd name="connsiteY176" fmla="*/ 1398192 h 5535699"/>
              <a:gd name="connsiteX177" fmla="*/ 3201218 w 4294447"/>
              <a:gd name="connsiteY177" fmla="*/ 1505197 h 5535699"/>
              <a:gd name="connsiteX178" fmla="*/ 3201218 w 4294447"/>
              <a:gd name="connsiteY178" fmla="*/ 1398192 h 5535699"/>
              <a:gd name="connsiteX179" fmla="*/ 3179817 w 4294447"/>
              <a:gd name="connsiteY179" fmla="*/ 634893 h 5535699"/>
              <a:gd name="connsiteX180" fmla="*/ 3179817 w 4294447"/>
              <a:gd name="connsiteY180" fmla="*/ 556423 h 5535699"/>
              <a:gd name="connsiteX181" fmla="*/ 3179817 w 4294447"/>
              <a:gd name="connsiteY181" fmla="*/ 634893 h 5535699"/>
              <a:gd name="connsiteX182" fmla="*/ 4021586 w 4294447"/>
              <a:gd name="connsiteY182" fmla="*/ 1569399 h 5535699"/>
              <a:gd name="connsiteX183" fmla="*/ 3993051 w 4294447"/>
              <a:gd name="connsiteY183" fmla="*/ 1562266 h 5535699"/>
              <a:gd name="connsiteX184" fmla="*/ 3971651 w 4294447"/>
              <a:gd name="connsiteY184" fmla="*/ 1569399 h 5535699"/>
              <a:gd name="connsiteX185" fmla="*/ 3957383 w 4294447"/>
              <a:gd name="connsiteY185" fmla="*/ 1576533 h 5535699"/>
              <a:gd name="connsiteX186" fmla="*/ 3943116 w 4294447"/>
              <a:gd name="connsiteY186" fmla="*/ 1597934 h 5535699"/>
              <a:gd name="connsiteX187" fmla="*/ 3943116 w 4294447"/>
              <a:gd name="connsiteY187" fmla="*/ 1626468 h 5535699"/>
              <a:gd name="connsiteX188" fmla="*/ 3943116 w 4294447"/>
              <a:gd name="connsiteY188" fmla="*/ 1647869 h 5535699"/>
              <a:gd name="connsiteX189" fmla="*/ 3950250 w 4294447"/>
              <a:gd name="connsiteY189" fmla="*/ 1662137 h 5535699"/>
              <a:gd name="connsiteX190" fmla="*/ 3964517 w 4294447"/>
              <a:gd name="connsiteY190" fmla="*/ 1676404 h 5535699"/>
              <a:gd name="connsiteX191" fmla="*/ 3971651 w 4294447"/>
              <a:gd name="connsiteY191" fmla="*/ 1683538 h 5535699"/>
              <a:gd name="connsiteX192" fmla="*/ 3993051 w 4294447"/>
              <a:gd name="connsiteY192" fmla="*/ 1690671 h 5535699"/>
              <a:gd name="connsiteX193" fmla="*/ 4007319 w 4294447"/>
              <a:gd name="connsiteY193" fmla="*/ 1690671 h 5535699"/>
              <a:gd name="connsiteX194" fmla="*/ 4021586 w 4294447"/>
              <a:gd name="connsiteY194" fmla="*/ 1683538 h 5535699"/>
              <a:gd name="connsiteX195" fmla="*/ 4035853 w 4294447"/>
              <a:gd name="connsiteY195" fmla="*/ 1669270 h 5535699"/>
              <a:gd name="connsiteX196" fmla="*/ 4042987 w 4294447"/>
              <a:gd name="connsiteY196" fmla="*/ 1655003 h 5535699"/>
              <a:gd name="connsiteX197" fmla="*/ 4042987 w 4294447"/>
              <a:gd name="connsiteY197" fmla="*/ 1633602 h 5535699"/>
              <a:gd name="connsiteX198" fmla="*/ 4042987 w 4294447"/>
              <a:gd name="connsiteY198" fmla="*/ 1605068 h 5535699"/>
              <a:gd name="connsiteX199" fmla="*/ 4028720 w 4294447"/>
              <a:gd name="connsiteY199" fmla="*/ 1583667 h 5535699"/>
              <a:gd name="connsiteX200" fmla="*/ 4021586 w 4294447"/>
              <a:gd name="connsiteY200" fmla="*/ 1569399 h 5535699"/>
              <a:gd name="connsiteX201" fmla="*/ 4256996 w 4294447"/>
              <a:gd name="connsiteY201" fmla="*/ 0 h 5535699"/>
              <a:gd name="connsiteX202" fmla="*/ 4256996 w 4294447"/>
              <a:gd name="connsiteY202" fmla="*/ 78470 h 5535699"/>
              <a:gd name="connsiteX203" fmla="*/ 4256996 w 4294447"/>
              <a:gd name="connsiteY203" fmla="*/ 0 h 5535699"/>
              <a:gd name="connsiteX204" fmla="*/ 3779042 w 4294447"/>
              <a:gd name="connsiteY204" fmla="*/ 1997417 h 5535699"/>
              <a:gd name="connsiteX205" fmla="*/ 3779042 w 4294447"/>
              <a:gd name="connsiteY205" fmla="*/ 2068754 h 5535699"/>
              <a:gd name="connsiteX206" fmla="*/ 3779042 w 4294447"/>
              <a:gd name="connsiteY206" fmla="*/ 1997417 h 5535699"/>
              <a:gd name="connsiteX207" fmla="*/ 3857512 w 4294447"/>
              <a:gd name="connsiteY207" fmla="*/ 1177050 h 5535699"/>
              <a:gd name="connsiteX208" fmla="*/ 3857512 w 4294447"/>
              <a:gd name="connsiteY208" fmla="*/ 1255520 h 5535699"/>
              <a:gd name="connsiteX209" fmla="*/ 3857512 w 4294447"/>
              <a:gd name="connsiteY209" fmla="*/ 1177050 h 5535699"/>
              <a:gd name="connsiteX210" fmla="*/ 2901606 w 4294447"/>
              <a:gd name="connsiteY210" fmla="*/ 1098580 h 5535699"/>
              <a:gd name="connsiteX211" fmla="*/ 2901606 w 4294447"/>
              <a:gd name="connsiteY211" fmla="*/ 1212718 h 5535699"/>
              <a:gd name="connsiteX212" fmla="*/ 2901606 w 4294447"/>
              <a:gd name="connsiteY212" fmla="*/ 1098580 h 5535699"/>
              <a:gd name="connsiteX213" fmla="*/ 1981367 w 4294447"/>
              <a:gd name="connsiteY213" fmla="*/ 3738024 h 5535699"/>
              <a:gd name="connsiteX214" fmla="*/ 1981367 w 4294447"/>
              <a:gd name="connsiteY214" fmla="*/ 3809360 h 5535699"/>
              <a:gd name="connsiteX215" fmla="*/ 1981367 w 4294447"/>
              <a:gd name="connsiteY215" fmla="*/ 3738024 h 5535699"/>
              <a:gd name="connsiteX216" fmla="*/ 2766066 w 4294447"/>
              <a:gd name="connsiteY216" fmla="*/ 3516881 h 5535699"/>
              <a:gd name="connsiteX217" fmla="*/ 2758933 w 4294447"/>
              <a:gd name="connsiteY217" fmla="*/ 3509748 h 5535699"/>
              <a:gd name="connsiteX218" fmla="*/ 2751799 w 4294447"/>
              <a:gd name="connsiteY218" fmla="*/ 3502614 h 5535699"/>
              <a:gd name="connsiteX219" fmla="*/ 2737532 w 4294447"/>
              <a:gd name="connsiteY219" fmla="*/ 3502614 h 5535699"/>
              <a:gd name="connsiteX220" fmla="*/ 2730398 w 4294447"/>
              <a:gd name="connsiteY220" fmla="*/ 3502614 h 5535699"/>
              <a:gd name="connsiteX221" fmla="*/ 2716131 w 4294447"/>
              <a:gd name="connsiteY221" fmla="*/ 3509748 h 5535699"/>
              <a:gd name="connsiteX222" fmla="*/ 2708997 w 4294447"/>
              <a:gd name="connsiteY222" fmla="*/ 3516881 h 5535699"/>
              <a:gd name="connsiteX223" fmla="*/ 2701864 w 4294447"/>
              <a:gd name="connsiteY223" fmla="*/ 3531149 h 5535699"/>
              <a:gd name="connsiteX224" fmla="*/ 2701864 w 4294447"/>
              <a:gd name="connsiteY224" fmla="*/ 3552549 h 5535699"/>
              <a:gd name="connsiteX225" fmla="*/ 2701864 w 4294447"/>
              <a:gd name="connsiteY225" fmla="*/ 3566817 h 5535699"/>
              <a:gd name="connsiteX226" fmla="*/ 2708997 w 4294447"/>
              <a:gd name="connsiteY226" fmla="*/ 3573950 h 5535699"/>
              <a:gd name="connsiteX227" fmla="*/ 2716131 w 4294447"/>
              <a:gd name="connsiteY227" fmla="*/ 3581084 h 5535699"/>
              <a:gd name="connsiteX228" fmla="*/ 2730398 w 4294447"/>
              <a:gd name="connsiteY228" fmla="*/ 3581084 h 5535699"/>
              <a:gd name="connsiteX229" fmla="*/ 2737532 w 4294447"/>
              <a:gd name="connsiteY229" fmla="*/ 3581084 h 5535699"/>
              <a:gd name="connsiteX230" fmla="*/ 2751799 w 4294447"/>
              <a:gd name="connsiteY230" fmla="*/ 3573950 h 5535699"/>
              <a:gd name="connsiteX231" fmla="*/ 2758933 w 4294447"/>
              <a:gd name="connsiteY231" fmla="*/ 3566817 h 5535699"/>
              <a:gd name="connsiteX232" fmla="*/ 2766066 w 4294447"/>
              <a:gd name="connsiteY232" fmla="*/ 3552549 h 5535699"/>
              <a:gd name="connsiteX233" fmla="*/ 2766066 w 4294447"/>
              <a:gd name="connsiteY233" fmla="*/ 3531149 h 5535699"/>
              <a:gd name="connsiteX234" fmla="*/ 2766066 w 4294447"/>
              <a:gd name="connsiteY234" fmla="*/ 3516881 h 5535699"/>
              <a:gd name="connsiteX235" fmla="*/ 2209643 w 4294447"/>
              <a:gd name="connsiteY235" fmla="*/ 2746449 h 5535699"/>
              <a:gd name="connsiteX236" fmla="*/ 2202509 w 4294447"/>
              <a:gd name="connsiteY236" fmla="*/ 2739315 h 5535699"/>
              <a:gd name="connsiteX237" fmla="*/ 2181109 w 4294447"/>
              <a:gd name="connsiteY237" fmla="*/ 2732182 h 5535699"/>
              <a:gd name="connsiteX238" fmla="*/ 2173975 w 4294447"/>
              <a:gd name="connsiteY238" fmla="*/ 2732182 h 5535699"/>
              <a:gd name="connsiteX239" fmla="*/ 2159708 w 4294447"/>
              <a:gd name="connsiteY239" fmla="*/ 2739315 h 5535699"/>
              <a:gd name="connsiteX240" fmla="*/ 2152574 w 4294447"/>
              <a:gd name="connsiteY240" fmla="*/ 2753582 h 5535699"/>
              <a:gd name="connsiteX241" fmla="*/ 2145440 w 4294447"/>
              <a:gd name="connsiteY241" fmla="*/ 2767850 h 5535699"/>
              <a:gd name="connsiteX242" fmla="*/ 2138307 w 4294447"/>
              <a:gd name="connsiteY242" fmla="*/ 2774984 h 5535699"/>
              <a:gd name="connsiteX243" fmla="*/ 2131173 w 4294447"/>
              <a:gd name="connsiteY243" fmla="*/ 2782117 h 5535699"/>
              <a:gd name="connsiteX244" fmla="*/ 2131173 w 4294447"/>
              <a:gd name="connsiteY244" fmla="*/ 2796384 h 5535699"/>
              <a:gd name="connsiteX245" fmla="*/ 2131173 w 4294447"/>
              <a:gd name="connsiteY245" fmla="*/ 2803518 h 5535699"/>
              <a:gd name="connsiteX246" fmla="*/ 2138307 w 4294447"/>
              <a:gd name="connsiteY246" fmla="*/ 2817785 h 5535699"/>
              <a:gd name="connsiteX247" fmla="*/ 2145440 w 4294447"/>
              <a:gd name="connsiteY247" fmla="*/ 2824919 h 5535699"/>
              <a:gd name="connsiteX248" fmla="*/ 2152574 w 4294447"/>
              <a:gd name="connsiteY248" fmla="*/ 2832053 h 5535699"/>
              <a:gd name="connsiteX249" fmla="*/ 2166841 w 4294447"/>
              <a:gd name="connsiteY249" fmla="*/ 2832053 h 5535699"/>
              <a:gd name="connsiteX250" fmla="*/ 2181109 w 4294447"/>
              <a:gd name="connsiteY250" fmla="*/ 2824919 h 5535699"/>
              <a:gd name="connsiteX251" fmla="*/ 2188242 w 4294447"/>
              <a:gd name="connsiteY251" fmla="*/ 2817785 h 5535699"/>
              <a:gd name="connsiteX252" fmla="*/ 2202509 w 4294447"/>
              <a:gd name="connsiteY252" fmla="*/ 2810652 h 5535699"/>
              <a:gd name="connsiteX253" fmla="*/ 2216777 w 4294447"/>
              <a:gd name="connsiteY253" fmla="*/ 2803518 h 5535699"/>
              <a:gd name="connsiteX254" fmla="*/ 2223910 w 4294447"/>
              <a:gd name="connsiteY254" fmla="*/ 2789251 h 5535699"/>
              <a:gd name="connsiteX255" fmla="*/ 2223910 w 4294447"/>
              <a:gd name="connsiteY255" fmla="*/ 2774984 h 5535699"/>
              <a:gd name="connsiteX256" fmla="*/ 2223910 w 4294447"/>
              <a:gd name="connsiteY256" fmla="*/ 2760716 h 5535699"/>
              <a:gd name="connsiteX257" fmla="*/ 2209643 w 4294447"/>
              <a:gd name="connsiteY257" fmla="*/ 2746449 h 5535699"/>
              <a:gd name="connsiteX258" fmla="*/ 1945699 w 4294447"/>
              <a:gd name="connsiteY258" fmla="*/ 3117398 h 5535699"/>
              <a:gd name="connsiteX259" fmla="*/ 1945699 w 4294447"/>
              <a:gd name="connsiteY259" fmla="*/ 3181600 h 5535699"/>
              <a:gd name="connsiteX260" fmla="*/ 1945699 w 4294447"/>
              <a:gd name="connsiteY260" fmla="*/ 3117398 h 5535699"/>
              <a:gd name="connsiteX261" fmla="*/ 2188242 w 4294447"/>
              <a:gd name="connsiteY261" fmla="*/ 3973434 h 5535699"/>
              <a:gd name="connsiteX262" fmla="*/ 2181109 w 4294447"/>
              <a:gd name="connsiteY262" fmla="*/ 3959167 h 5535699"/>
              <a:gd name="connsiteX263" fmla="*/ 2166841 w 4294447"/>
              <a:gd name="connsiteY263" fmla="*/ 3944899 h 5535699"/>
              <a:gd name="connsiteX264" fmla="*/ 2152574 w 4294447"/>
              <a:gd name="connsiteY264" fmla="*/ 3937766 h 5535699"/>
              <a:gd name="connsiteX265" fmla="*/ 2131173 w 4294447"/>
              <a:gd name="connsiteY265" fmla="*/ 3930632 h 5535699"/>
              <a:gd name="connsiteX266" fmla="*/ 2116906 w 4294447"/>
              <a:gd name="connsiteY266" fmla="*/ 3930632 h 5535699"/>
              <a:gd name="connsiteX267" fmla="*/ 2102639 w 4294447"/>
              <a:gd name="connsiteY267" fmla="*/ 3937766 h 5535699"/>
              <a:gd name="connsiteX268" fmla="*/ 2088371 w 4294447"/>
              <a:gd name="connsiteY268" fmla="*/ 3952033 h 5535699"/>
              <a:gd name="connsiteX269" fmla="*/ 2081238 w 4294447"/>
              <a:gd name="connsiteY269" fmla="*/ 3966300 h 5535699"/>
              <a:gd name="connsiteX270" fmla="*/ 2074104 w 4294447"/>
              <a:gd name="connsiteY270" fmla="*/ 3987701 h 5535699"/>
              <a:gd name="connsiteX271" fmla="*/ 2074104 w 4294447"/>
              <a:gd name="connsiteY271" fmla="*/ 4016236 h 5535699"/>
              <a:gd name="connsiteX272" fmla="*/ 2088371 w 4294447"/>
              <a:gd name="connsiteY272" fmla="*/ 4044770 h 5535699"/>
              <a:gd name="connsiteX273" fmla="*/ 2102639 w 4294447"/>
              <a:gd name="connsiteY273" fmla="*/ 4051904 h 5535699"/>
              <a:gd name="connsiteX274" fmla="*/ 2138307 w 4294447"/>
              <a:gd name="connsiteY274" fmla="*/ 4066171 h 5535699"/>
              <a:gd name="connsiteX275" fmla="*/ 2159708 w 4294447"/>
              <a:gd name="connsiteY275" fmla="*/ 4059038 h 5535699"/>
              <a:gd name="connsiteX276" fmla="*/ 2181109 w 4294447"/>
              <a:gd name="connsiteY276" fmla="*/ 4044770 h 5535699"/>
              <a:gd name="connsiteX277" fmla="*/ 2195376 w 4294447"/>
              <a:gd name="connsiteY277" fmla="*/ 4016236 h 5535699"/>
              <a:gd name="connsiteX278" fmla="*/ 2195376 w 4294447"/>
              <a:gd name="connsiteY278" fmla="*/ 3987701 h 5535699"/>
              <a:gd name="connsiteX279" fmla="*/ 2188242 w 4294447"/>
              <a:gd name="connsiteY279" fmla="*/ 3973434 h 5535699"/>
              <a:gd name="connsiteX280" fmla="*/ 2601993 w 4294447"/>
              <a:gd name="connsiteY280" fmla="*/ 2946191 h 5535699"/>
              <a:gd name="connsiteX281" fmla="*/ 2601993 w 4294447"/>
              <a:gd name="connsiteY281" fmla="*/ 3031794 h 5535699"/>
              <a:gd name="connsiteX282" fmla="*/ 2601993 w 4294447"/>
              <a:gd name="connsiteY282" fmla="*/ 2946191 h 5535699"/>
              <a:gd name="connsiteX283" fmla="*/ 2288113 w 4294447"/>
              <a:gd name="connsiteY283" fmla="*/ 1362524 h 5535699"/>
              <a:gd name="connsiteX284" fmla="*/ 2273846 w 4294447"/>
              <a:gd name="connsiteY284" fmla="*/ 1355390 h 5535699"/>
              <a:gd name="connsiteX285" fmla="*/ 2252445 w 4294447"/>
              <a:gd name="connsiteY285" fmla="*/ 1355390 h 5535699"/>
              <a:gd name="connsiteX286" fmla="*/ 2245311 w 4294447"/>
              <a:gd name="connsiteY286" fmla="*/ 1362524 h 5535699"/>
              <a:gd name="connsiteX287" fmla="*/ 2238178 w 4294447"/>
              <a:gd name="connsiteY287" fmla="*/ 1362524 h 5535699"/>
              <a:gd name="connsiteX288" fmla="*/ 2231044 w 4294447"/>
              <a:gd name="connsiteY288" fmla="*/ 1369658 h 5535699"/>
              <a:gd name="connsiteX289" fmla="*/ 2223910 w 4294447"/>
              <a:gd name="connsiteY289" fmla="*/ 1376791 h 5535699"/>
              <a:gd name="connsiteX290" fmla="*/ 2223910 w 4294447"/>
              <a:gd name="connsiteY290" fmla="*/ 1376791 h 5535699"/>
              <a:gd name="connsiteX291" fmla="*/ 2223910 w 4294447"/>
              <a:gd name="connsiteY291" fmla="*/ 1376791 h 5535699"/>
              <a:gd name="connsiteX292" fmla="*/ 2216777 w 4294447"/>
              <a:gd name="connsiteY292" fmla="*/ 1391059 h 5535699"/>
              <a:gd name="connsiteX293" fmla="*/ 2216777 w 4294447"/>
              <a:gd name="connsiteY293" fmla="*/ 1405326 h 5535699"/>
              <a:gd name="connsiteX294" fmla="*/ 2216777 w 4294447"/>
              <a:gd name="connsiteY294" fmla="*/ 1412459 h 5535699"/>
              <a:gd name="connsiteX295" fmla="*/ 2223910 w 4294447"/>
              <a:gd name="connsiteY295" fmla="*/ 1426727 h 5535699"/>
              <a:gd name="connsiteX296" fmla="*/ 2223910 w 4294447"/>
              <a:gd name="connsiteY296" fmla="*/ 1426727 h 5535699"/>
              <a:gd name="connsiteX297" fmla="*/ 2231044 w 4294447"/>
              <a:gd name="connsiteY297" fmla="*/ 1433860 h 5535699"/>
              <a:gd name="connsiteX298" fmla="*/ 2238178 w 4294447"/>
              <a:gd name="connsiteY298" fmla="*/ 1440994 h 5535699"/>
              <a:gd name="connsiteX299" fmla="*/ 2245311 w 4294447"/>
              <a:gd name="connsiteY299" fmla="*/ 1440994 h 5535699"/>
              <a:gd name="connsiteX300" fmla="*/ 2252445 w 4294447"/>
              <a:gd name="connsiteY300" fmla="*/ 1448128 h 5535699"/>
              <a:gd name="connsiteX301" fmla="*/ 2273846 w 4294447"/>
              <a:gd name="connsiteY301" fmla="*/ 1448128 h 5535699"/>
              <a:gd name="connsiteX302" fmla="*/ 2295247 w 4294447"/>
              <a:gd name="connsiteY302" fmla="*/ 1433860 h 5535699"/>
              <a:gd name="connsiteX303" fmla="*/ 2302380 w 4294447"/>
              <a:gd name="connsiteY303" fmla="*/ 1426727 h 5535699"/>
              <a:gd name="connsiteX304" fmla="*/ 2309514 w 4294447"/>
              <a:gd name="connsiteY304" fmla="*/ 1405326 h 5535699"/>
              <a:gd name="connsiteX305" fmla="*/ 2302380 w 4294447"/>
              <a:gd name="connsiteY305" fmla="*/ 1391059 h 5535699"/>
              <a:gd name="connsiteX306" fmla="*/ 2288113 w 4294447"/>
              <a:gd name="connsiteY306" fmla="*/ 1362524 h 5535699"/>
              <a:gd name="connsiteX307" fmla="*/ 2737532 w 4294447"/>
              <a:gd name="connsiteY307" fmla="*/ 1448128 h 5535699"/>
              <a:gd name="connsiteX308" fmla="*/ 2737532 w 4294447"/>
              <a:gd name="connsiteY308" fmla="*/ 1433860 h 5535699"/>
              <a:gd name="connsiteX309" fmla="*/ 2737532 w 4294447"/>
              <a:gd name="connsiteY309" fmla="*/ 1419593 h 5535699"/>
              <a:gd name="connsiteX310" fmla="*/ 2730398 w 4294447"/>
              <a:gd name="connsiteY310" fmla="*/ 1405326 h 5535699"/>
              <a:gd name="connsiteX311" fmla="*/ 2723265 w 4294447"/>
              <a:gd name="connsiteY311" fmla="*/ 1398192 h 5535699"/>
              <a:gd name="connsiteX312" fmla="*/ 2701864 w 4294447"/>
              <a:gd name="connsiteY312" fmla="*/ 1391059 h 5535699"/>
              <a:gd name="connsiteX313" fmla="*/ 2694730 w 4294447"/>
              <a:gd name="connsiteY313" fmla="*/ 1391059 h 5535699"/>
              <a:gd name="connsiteX314" fmla="*/ 2680463 w 4294447"/>
              <a:gd name="connsiteY314" fmla="*/ 1398192 h 5535699"/>
              <a:gd name="connsiteX315" fmla="*/ 2651928 w 4294447"/>
              <a:gd name="connsiteY315" fmla="*/ 1426727 h 5535699"/>
              <a:gd name="connsiteX316" fmla="*/ 2644795 w 4294447"/>
              <a:gd name="connsiteY316" fmla="*/ 1440994 h 5535699"/>
              <a:gd name="connsiteX317" fmla="*/ 2644795 w 4294447"/>
              <a:gd name="connsiteY317" fmla="*/ 1455261 h 5535699"/>
              <a:gd name="connsiteX318" fmla="*/ 2644795 w 4294447"/>
              <a:gd name="connsiteY318" fmla="*/ 1469529 h 5535699"/>
              <a:gd name="connsiteX319" fmla="*/ 2651928 w 4294447"/>
              <a:gd name="connsiteY319" fmla="*/ 1483796 h 5535699"/>
              <a:gd name="connsiteX320" fmla="*/ 2659062 w 4294447"/>
              <a:gd name="connsiteY320" fmla="*/ 1490929 h 5535699"/>
              <a:gd name="connsiteX321" fmla="*/ 2680463 w 4294447"/>
              <a:gd name="connsiteY321" fmla="*/ 1498063 h 5535699"/>
              <a:gd name="connsiteX322" fmla="*/ 2687597 w 4294447"/>
              <a:gd name="connsiteY322" fmla="*/ 1498063 h 5535699"/>
              <a:gd name="connsiteX323" fmla="*/ 2701864 w 4294447"/>
              <a:gd name="connsiteY323" fmla="*/ 1490929 h 5535699"/>
              <a:gd name="connsiteX324" fmla="*/ 2723265 w 4294447"/>
              <a:gd name="connsiteY324" fmla="*/ 1469529 h 5535699"/>
              <a:gd name="connsiteX325" fmla="*/ 2737532 w 4294447"/>
              <a:gd name="connsiteY325" fmla="*/ 1448128 h 5535699"/>
              <a:gd name="connsiteX326" fmla="*/ 2459320 w 4294447"/>
              <a:gd name="connsiteY326" fmla="*/ 877437 h 5535699"/>
              <a:gd name="connsiteX327" fmla="*/ 2445053 w 4294447"/>
              <a:gd name="connsiteY327" fmla="*/ 863170 h 5535699"/>
              <a:gd name="connsiteX328" fmla="*/ 2423652 w 4294447"/>
              <a:gd name="connsiteY328" fmla="*/ 856036 h 5535699"/>
              <a:gd name="connsiteX329" fmla="*/ 2409385 w 4294447"/>
              <a:gd name="connsiteY329" fmla="*/ 856036 h 5535699"/>
              <a:gd name="connsiteX330" fmla="*/ 2387984 w 4294447"/>
              <a:gd name="connsiteY330" fmla="*/ 870303 h 5535699"/>
              <a:gd name="connsiteX331" fmla="*/ 2380850 w 4294447"/>
              <a:gd name="connsiteY331" fmla="*/ 884571 h 5535699"/>
              <a:gd name="connsiteX332" fmla="*/ 2373717 w 4294447"/>
              <a:gd name="connsiteY332" fmla="*/ 913105 h 5535699"/>
              <a:gd name="connsiteX333" fmla="*/ 2373717 w 4294447"/>
              <a:gd name="connsiteY333" fmla="*/ 955907 h 5535699"/>
              <a:gd name="connsiteX334" fmla="*/ 2380850 w 4294447"/>
              <a:gd name="connsiteY334" fmla="*/ 977308 h 5535699"/>
              <a:gd name="connsiteX335" fmla="*/ 2395117 w 4294447"/>
              <a:gd name="connsiteY335" fmla="*/ 991575 h 5535699"/>
              <a:gd name="connsiteX336" fmla="*/ 2409385 w 4294447"/>
              <a:gd name="connsiteY336" fmla="*/ 1005842 h 5535699"/>
              <a:gd name="connsiteX337" fmla="*/ 2430786 w 4294447"/>
              <a:gd name="connsiteY337" fmla="*/ 1012976 h 5535699"/>
              <a:gd name="connsiteX338" fmla="*/ 2445053 w 4294447"/>
              <a:gd name="connsiteY338" fmla="*/ 1012976 h 5535699"/>
              <a:gd name="connsiteX339" fmla="*/ 2466454 w 4294447"/>
              <a:gd name="connsiteY339" fmla="*/ 998709 h 5535699"/>
              <a:gd name="connsiteX340" fmla="*/ 2473588 w 4294447"/>
              <a:gd name="connsiteY340" fmla="*/ 991575 h 5535699"/>
              <a:gd name="connsiteX341" fmla="*/ 2480721 w 4294447"/>
              <a:gd name="connsiteY341" fmla="*/ 963041 h 5535699"/>
              <a:gd name="connsiteX342" fmla="*/ 2480721 w 4294447"/>
              <a:gd name="connsiteY342" fmla="*/ 920239 h 5535699"/>
              <a:gd name="connsiteX343" fmla="*/ 2473588 w 4294447"/>
              <a:gd name="connsiteY343" fmla="*/ 898838 h 5535699"/>
              <a:gd name="connsiteX344" fmla="*/ 2459320 w 4294447"/>
              <a:gd name="connsiteY344" fmla="*/ 877437 h 553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4294447" h="5535699">
                <a:moveTo>
                  <a:pt x="1146732" y="3623886"/>
                </a:moveTo>
                <a:cubicBezTo>
                  <a:pt x="1111063" y="3623886"/>
                  <a:pt x="1111063" y="3680955"/>
                  <a:pt x="1146732" y="3680955"/>
                </a:cubicBezTo>
                <a:cubicBezTo>
                  <a:pt x="1182400" y="3673821"/>
                  <a:pt x="1182400" y="3623886"/>
                  <a:pt x="1146732" y="3623886"/>
                </a:cubicBezTo>
                <a:close/>
                <a:moveTo>
                  <a:pt x="1061128" y="4815203"/>
                </a:moveTo>
                <a:cubicBezTo>
                  <a:pt x="968391" y="4815203"/>
                  <a:pt x="968391" y="4957875"/>
                  <a:pt x="1061128" y="4957875"/>
                </a:cubicBezTo>
                <a:cubicBezTo>
                  <a:pt x="1153865" y="4957875"/>
                  <a:pt x="1153865" y="4815203"/>
                  <a:pt x="1061128" y="4815203"/>
                </a:cubicBezTo>
                <a:close/>
                <a:moveTo>
                  <a:pt x="1103930" y="3302872"/>
                </a:moveTo>
                <a:cubicBezTo>
                  <a:pt x="1175266" y="3302872"/>
                  <a:pt x="1175266" y="3195868"/>
                  <a:pt x="1103930" y="3195868"/>
                </a:cubicBezTo>
                <a:cubicBezTo>
                  <a:pt x="1032593" y="3195868"/>
                  <a:pt x="1032593" y="3302872"/>
                  <a:pt x="1103930" y="3302872"/>
                </a:cubicBezTo>
                <a:close/>
                <a:moveTo>
                  <a:pt x="1004059" y="4059038"/>
                </a:moveTo>
                <a:cubicBezTo>
                  <a:pt x="911322" y="4059038"/>
                  <a:pt x="911322" y="4201710"/>
                  <a:pt x="1004059" y="4201710"/>
                </a:cubicBezTo>
                <a:cubicBezTo>
                  <a:pt x="1096796" y="4201710"/>
                  <a:pt x="1096796" y="4059038"/>
                  <a:pt x="1004059" y="4059038"/>
                </a:cubicBezTo>
                <a:close/>
                <a:moveTo>
                  <a:pt x="1189533" y="2660845"/>
                </a:moveTo>
                <a:cubicBezTo>
                  <a:pt x="1182400" y="2653712"/>
                  <a:pt x="1182400" y="2653712"/>
                  <a:pt x="1175266" y="2646578"/>
                </a:cubicBezTo>
                <a:cubicBezTo>
                  <a:pt x="1160999" y="2639444"/>
                  <a:pt x="1153865" y="2639444"/>
                  <a:pt x="1139598" y="2639444"/>
                </a:cubicBezTo>
                <a:cubicBezTo>
                  <a:pt x="1132464" y="2639444"/>
                  <a:pt x="1125331" y="2639444"/>
                  <a:pt x="1118197" y="2639444"/>
                </a:cubicBezTo>
                <a:cubicBezTo>
                  <a:pt x="1111063" y="2639444"/>
                  <a:pt x="1096796" y="2639444"/>
                  <a:pt x="1089663" y="2646578"/>
                </a:cubicBezTo>
                <a:cubicBezTo>
                  <a:pt x="1082529" y="2646578"/>
                  <a:pt x="1075395" y="2653712"/>
                  <a:pt x="1068262" y="2660845"/>
                </a:cubicBezTo>
                <a:cubicBezTo>
                  <a:pt x="1061128" y="2667979"/>
                  <a:pt x="1053994" y="2675113"/>
                  <a:pt x="1053994" y="2682246"/>
                </a:cubicBezTo>
                <a:cubicBezTo>
                  <a:pt x="1046861" y="2689380"/>
                  <a:pt x="1046861" y="2696513"/>
                  <a:pt x="1046861" y="2710781"/>
                </a:cubicBezTo>
                <a:cubicBezTo>
                  <a:pt x="1046861" y="2717914"/>
                  <a:pt x="1046861" y="2725048"/>
                  <a:pt x="1046861" y="2732182"/>
                </a:cubicBezTo>
                <a:cubicBezTo>
                  <a:pt x="1046861" y="2746449"/>
                  <a:pt x="1053994" y="2753582"/>
                  <a:pt x="1068262" y="2760716"/>
                </a:cubicBezTo>
                <a:cubicBezTo>
                  <a:pt x="1075395" y="2767850"/>
                  <a:pt x="1075395" y="2767850"/>
                  <a:pt x="1082529" y="2774984"/>
                </a:cubicBezTo>
                <a:cubicBezTo>
                  <a:pt x="1096796" y="2782117"/>
                  <a:pt x="1103930" y="2782117"/>
                  <a:pt x="1118197" y="2782117"/>
                </a:cubicBezTo>
                <a:cubicBezTo>
                  <a:pt x="1125331" y="2782117"/>
                  <a:pt x="1132464" y="2782117"/>
                  <a:pt x="1139598" y="2782117"/>
                </a:cubicBezTo>
                <a:cubicBezTo>
                  <a:pt x="1146732" y="2782117"/>
                  <a:pt x="1160999" y="2782117"/>
                  <a:pt x="1168132" y="2774984"/>
                </a:cubicBezTo>
                <a:cubicBezTo>
                  <a:pt x="1175266" y="2774984"/>
                  <a:pt x="1182400" y="2767850"/>
                  <a:pt x="1189533" y="2760716"/>
                </a:cubicBezTo>
                <a:cubicBezTo>
                  <a:pt x="1196667" y="2753582"/>
                  <a:pt x="1203801" y="2746449"/>
                  <a:pt x="1203801" y="2739315"/>
                </a:cubicBezTo>
                <a:cubicBezTo>
                  <a:pt x="1210934" y="2732182"/>
                  <a:pt x="1210934" y="2717914"/>
                  <a:pt x="1210934" y="2710781"/>
                </a:cubicBezTo>
                <a:cubicBezTo>
                  <a:pt x="1210934" y="2703647"/>
                  <a:pt x="1210934" y="2696513"/>
                  <a:pt x="1210934" y="2689380"/>
                </a:cubicBezTo>
                <a:cubicBezTo>
                  <a:pt x="1210934" y="2682246"/>
                  <a:pt x="1203801" y="2667979"/>
                  <a:pt x="1189533" y="2660845"/>
                </a:cubicBezTo>
                <a:close/>
                <a:moveTo>
                  <a:pt x="1325072" y="3980567"/>
                </a:moveTo>
                <a:cubicBezTo>
                  <a:pt x="1317939" y="3980567"/>
                  <a:pt x="1317939" y="3994835"/>
                  <a:pt x="1325072" y="3994835"/>
                </a:cubicBezTo>
                <a:cubicBezTo>
                  <a:pt x="1332206" y="3994835"/>
                  <a:pt x="1332206" y="3980567"/>
                  <a:pt x="1325072" y="3980567"/>
                </a:cubicBezTo>
                <a:close/>
                <a:moveTo>
                  <a:pt x="1482012" y="4579793"/>
                </a:moveTo>
                <a:cubicBezTo>
                  <a:pt x="1424943" y="4579793"/>
                  <a:pt x="1424943" y="4672530"/>
                  <a:pt x="1482012" y="4672530"/>
                </a:cubicBezTo>
                <a:cubicBezTo>
                  <a:pt x="1539081" y="4672530"/>
                  <a:pt x="1539081" y="4579793"/>
                  <a:pt x="1482012" y="4579793"/>
                </a:cubicBezTo>
                <a:close/>
                <a:moveTo>
                  <a:pt x="1696021" y="2703647"/>
                </a:moveTo>
                <a:cubicBezTo>
                  <a:pt x="1696021" y="2696513"/>
                  <a:pt x="1703155" y="2696513"/>
                  <a:pt x="1703155" y="2689380"/>
                </a:cubicBezTo>
                <a:cubicBezTo>
                  <a:pt x="1703155" y="2682246"/>
                  <a:pt x="1703155" y="2675113"/>
                  <a:pt x="1703155" y="2667979"/>
                </a:cubicBezTo>
                <a:cubicBezTo>
                  <a:pt x="1703155" y="2660845"/>
                  <a:pt x="1703155" y="2653712"/>
                  <a:pt x="1696021" y="2646578"/>
                </a:cubicBezTo>
                <a:cubicBezTo>
                  <a:pt x="1688888" y="2639444"/>
                  <a:pt x="1688888" y="2632311"/>
                  <a:pt x="1681754" y="2625177"/>
                </a:cubicBezTo>
                <a:cubicBezTo>
                  <a:pt x="1674620" y="2618044"/>
                  <a:pt x="1667487" y="2603776"/>
                  <a:pt x="1660353" y="2603776"/>
                </a:cubicBezTo>
                <a:cubicBezTo>
                  <a:pt x="1653220" y="2596643"/>
                  <a:pt x="1638952" y="2596643"/>
                  <a:pt x="1624685" y="2596643"/>
                </a:cubicBezTo>
                <a:lnTo>
                  <a:pt x="1603284" y="2596643"/>
                </a:lnTo>
                <a:cubicBezTo>
                  <a:pt x="1589017" y="2596643"/>
                  <a:pt x="1581883" y="2603776"/>
                  <a:pt x="1574750" y="2610910"/>
                </a:cubicBezTo>
                <a:cubicBezTo>
                  <a:pt x="1567616" y="2618044"/>
                  <a:pt x="1560482" y="2625177"/>
                  <a:pt x="1560482" y="2632311"/>
                </a:cubicBezTo>
                <a:cubicBezTo>
                  <a:pt x="1553349" y="2639444"/>
                  <a:pt x="1553349" y="2646578"/>
                  <a:pt x="1553349" y="2660845"/>
                </a:cubicBezTo>
                <a:cubicBezTo>
                  <a:pt x="1553349" y="2675113"/>
                  <a:pt x="1553349" y="2682246"/>
                  <a:pt x="1560482" y="2696513"/>
                </a:cubicBezTo>
                <a:cubicBezTo>
                  <a:pt x="1567616" y="2703647"/>
                  <a:pt x="1574750" y="2717914"/>
                  <a:pt x="1581883" y="2717914"/>
                </a:cubicBezTo>
                <a:cubicBezTo>
                  <a:pt x="1589017" y="2725048"/>
                  <a:pt x="1596150" y="2725048"/>
                  <a:pt x="1603284" y="2732182"/>
                </a:cubicBezTo>
                <a:cubicBezTo>
                  <a:pt x="1610418" y="2732182"/>
                  <a:pt x="1610418" y="2739315"/>
                  <a:pt x="1617551" y="2739315"/>
                </a:cubicBezTo>
                <a:cubicBezTo>
                  <a:pt x="1624685" y="2739315"/>
                  <a:pt x="1631819" y="2739315"/>
                  <a:pt x="1638952" y="2739315"/>
                </a:cubicBezTo>
                <a:cubicBezTo>
                  <a:pt x="1646086" y="2739315"/>
                  <a:pt x="1653220" y="2739315"/>
                  <a:pt x="1653220" y="2732182"/>
                </a:cubicBezTo>
                <a:cubicBezTo>
                  <a:pt x="1660353" y="2732182"/>
                  <a:pt x="1667487" y="2725048"/>
                  <a:pt x="1674620" y="2717914"/>
                </a:cubicBezTo>
                <a:cubicBezTo>
                  <a:pt x="1688888" y="2710781"/>
                  <a:pt x="1696021" y="2703647"/>
                  <a:pt x="1696021" y="2703647"/>
                </a:cubicBezTo>
                <a:close/>
                <a:moveTo>
                  <a:pt x="1424943" y="3930632"/>
                </a:moveTo>
                <a:cubicBezTo>
                  <a:pt x="1353607" y="3930632"/>
                  <a:pt x="1353607" y="4044770"/>
                  <a:pt x="1424943" y="4044770"/>
                </a:cubicBezTo>
                <a:cubicBezTo>
                  <a:pt x="1496280" y="4044770"/>
                  <a:pt x="1496280" y="3930632"/>
                  <a:pt x="1424943" y="3930632"/>
                </a:cubicBezTo>
                <a:close/>
                <a:moveTo>
                  <a:pt x="1346473" y="3402743"/>
                </a:moveTo>
                <a:cubicBezTo>
                  <a:pt x="1339340" y="3402743"/>
                  <a:pt x="1339340" y="3417011"/>
                  <a:pt x="1346473" y="3417011"/>
                </a:cubicBezTo>
                <a:cubicBezTo>
                  <a:pt x="1353607" y="3417011"/>
                  <a:pt x="1353607" y="3402743"/>
                  <a:pt x="1346473" y="3402743"/>
                </a:cubicBezTo>
                <a:close/>
                <a:moveTo>
                  <a:pt x="69553" y="5393027"/>
                </a:moveTo>
                <a:cubicBezTo>
                  <a:pt x="-23184" y="5393027"/>
                  <a:pt x="-23184" y="5535700"/>
                  <a:pt x="69553" y="5535700"/>
                </a:cubicBezTo>
                <a:cubicBezTo>
                  <a:pt x="155157" y="5535700"/>
                  <a:pt x="155157" y="5393027"/>
                  <a:pt x="69553" y="5393027"/>
                </a:cubicBezTo>
                <a:close/>
                <a:moveTo>
                  <a:pt x="1745957" y="3310006"/>
                </a:moveTo>
                <a:cubicBezTo>
                  <a:pt x="1667487" y="3310006"/>
                  <a:pt x="1667487" y="3431278"/>
                  <a:pt x="1745957" y="3431278"/>
                </a:cubicBezTo>
                <a:cubicBezTo>
                  <a:pt x="1817293" y="3431278"/>
                  <a:pt x="1817293" y="3310006"/>
                  <a:pt x="1745957" y="3310006"/>
                </a:cubicBezTo>
                <a:close/>
                <a:moveTo>
                  <a:pt x="725847" y="3559683"/>
                </a:moveTo>
                <a:cubicBezTo>
                  <a:pt x="768649" y="3559683"/>
                  <a:pt x="768649" y="3495480"/>
                  <a:pt x="725847" y="3495480"/>
                </a:cubicBezTo>
                <a:cubicBezTo>
                  <a:pt x="683045" y="3495480"/>
                  <a:pt x="683045" y="3559683"/>
                  <a:pt x="725847" y="3559683"/>
                </a:cubicBezTo>
                <a:close/>
                <a:moveTo>
                  <a:pt x="126622" y="4972142"/>
                </a:moveTo>
                <a:cubicBezTo>
                  <a:pt x="33885" y="4972142"/>
                  <a:pt x="33885" y="5114815"/>
                  <a:pt x="126622" y="5114815"/>
                </a:cubicBezTo>
                <a:cubicBezTo>
                  <a:pt x="219359" y="5114815"/>
                  <a:pt x="219359" y="4972142"/>
                  <a:pt x="126622" y="4972142"/>
                </a:cubicBezTo>
                <a:close/>
                <a:moveTo>
                  <a:pt x="3757642" y="513622"/>
                </a:moveTo>
                <a:cubicBezTo>
                  <a:pt x="3828978" y="513622"/>
                  <a:pt x="3828978" y="406617"/>
                  <a:pt x="3757642" y="406617"/>
                </a:cubicBezTo>
                <a:cubicBezTo>
                  <a:pt x="3686305" y="399483"/>
                  <a:pt x="3686305" y="513622"/>
                  <a:pt x="3757642" y="513622"/>
                </a:cubicBezTo>
                <a:close/>
                <a:moveTo>
                  <a:pt x="1745957" y="2910522"/>
                </a:moveTo>
                <a:cubicBezTo>
                  <a:pt x="1803026" y="2910522"/>
                  <a:pt x="1803026" y="2824919"/>
                  <a:pt x="1745957" y="2824919"/>
                </a:cubicBezTo>
                <a:cubicBezTo>
                  <a:pt x="1688888" y="2832053"/>
                  <a:pt x="1688888" y="2910522"/>
                  <a:pt x="1745957" y="2910522"/>
                </a:cubicBezTo>
                <a:close/>
                <a:moveTo>
                  <a:pt x="226493" y="4579793"/>
                </a:moveTo>
                <a:cubicBezTo>
                  <a:pt x="133756" y="4579793"/>
                  <a:pt x="133756" y="4722465"/>
                  <a:pt x="226493" y="4722465"/>
                </a:cubicBezTo>
                <a:cubicBezTo>
                  <a:pt x="319230" y="4715332"/>
                  <a:pt x="319230" y="4579793"/>
                  <a:pt x="226493" y="4579793"/>
                </a:cubicBezTo>
                <a:close/>
                <a:moveTo>
                  <a:pt x="725847" y="4294448"/>
                </a:moveTo>
                <a:cubicBezTo>
                  <a:pt x="633110" y="4294448"/>
                  <a:pt x="633110" y="4437120"/>
                  <a:pt x="725847" y="4437120"/>
                </a:cubicBezTo>
                <a:cubicBezTo>
                  <a:pt x="818584" y="4437120"/>
                  <a:pt x="818584" y="4294448"/>
                  <a:pt x="725847" y="4294448"/>
                </a:cubicBezTo>
                <a:close/>
                <a:moveTo>
                  <a:pt x="661645" y="4030503"/>
                </a:moveTo>
                <a:lnTo>
                  <a:pt x="683045" y="4030503"/>
                </a:lnTo>
                <a:cubicBezTo>
                  <a:pt x="690179" y="4030503"/>
                  <a:pt x="697313" y="4030503"/>
                  <a:pt x="704446" y="4023369"/>
                </a:cubicBezTo>
                <a:cubicBezTo>
                  <a:pt x="711580" y="4023369"/>
                  <a:pt x="718714" y="4016236"/>
                  <a:pt x="725847" y="4009102"/>
                </a:cubicBezTo>
                <a:cubicBezTo>
                  <a:pt x="732981" y="4001968"/>
                  <a:pt x="732981" y="3994835"/>
                  <a:pt x="740114" y="3987701"/>
                </a:cubicBezTo>
                <a:cubicBezTo>
                  <a:pt x="747248" y="3980567"/>
                  <a:pt x="747248" y="3973434"/>
                  <a:pt x="747248" y="3966300"/>
                </a:cubicBezTo>
                <a:lnTo>
                  <a:pt x="747248" y="3952033"/>
                </a:lnTo>
                <a:cubicBezTo>
                  <a:pt x="747248" y="3944899"/>
                  <a:pt x="740114" y="3930632"/>
                  <a:pt x="732981" y="3923498"/>
                </a:cubicBezTo>
                <a:cubicBezTo>
                  <a:pt x="725847" y="3923498"/>
                  <a:pt x="725847" y="3916365"/>
                  <a:pt x="718714" y="3916365"/>
                </a:cubicBezTo>
                <a:cubicBezTo>
                  <a:pt x="711580" y="3909231"/>
                  <a:pt x="697313" y="3909231"/>
                  <a:pt x="690179" y="3909231"/>
                </a:cubicBezTo>
                <a:lnTo>
                  <a:pt x="668778" y="3909231"/>
                </a:lnTo>
                <a:cubicBezTo>
                  <a:pt x="661645" y="3909231"/>
                  <a:pt x="654511" y="3909231"/>
                  <a:pt x="647377" y="3916365"/>
                </a:cubicBezTo>
                <a:cubicBezTo>
                  <a:pt x="640244" y="3916365"/>
                  <a:pt x="633110" y="3923498"/>
                  <a:pt x="625976" y="3930632"/>
                </a:cubicBezTo>
                <a:cubicBezTo>
                  <a:pt x="618843" y="3937766"/>
                  <a:pt x="618843" y="3944899"/>
                  <a:pt x="611709" y="3952033"/>
                </a:cubicBezTo>
                <a:cubicBezTo>
                  <a:pt x="604575" y="3959167"/>
                  <a:pt x="604575" y="3966300"/>
                  <a:pt x="604575" y="3973434"/>
                </a:cubicBezTo>
                <a:cubicBezTo>
                  <a:pt x="604575" y="3980567"/>
                  <a:pt x="604575" y="3980567"/>
                  <a:pt x="604575" y="3987701"/>
                </a:cubicBezTo>
                <a:cubicBezTo>
                  <a:pt x="604575" y="3994835"/>
                  <a:pt x="611709" y="4009102"/>
                  <a:pt x="618843" y="4016236"/>
                </a:cubicBezTo>
                <a:cubicBezTo>
                  <a:pt x="625976" y="4016236"/>
                  <a:pt x="625976" y="4023369"/>
                  <a:pt x="633110" y="4023369"/>
                </a:cubicBezTo>
                <a:cubicBezTo>
                  <a:pt x="647377" y="4023369"/>
                  <a:pt x="654511" y="4030503"/>
                  <a:pt x="661645" y="4030503"/>
                </a:cubicBezTo>
                <a:close/>
                <a:moveTo>
                  <a:pt x="683045" y="4615461"/>
                </a:moveTo>
                <a:cubicBezTo>
                  <a:pt x="618843" y="4615461"/>
                  <a:pt x="618843" y="4722465"/>
                  <a:pt x="683045" y="4722465"/>
                </a:cubicBezTo>
                <a:cubicBezTo>
                  <a:pt x="754382" y="4722465"/>
                  <a:pt x="754382" y="4615461"/>
                  <a:pt x="683045" y="4615461"/>
                </a:cubicBezTo>
                <a:close/>
                <a:moveTo>
                  <a:pt x="568907" y="3845029"/>
                </a:moveTo>
                <a:cubicBezTo>
                  <a:pt x="561774" y="3845029"/>
                  <a:pt x="561774" y="3859296"/>
                  <a:pt x="568907" y="3859296"/>
                </a:cubicBezTo>
                <a:cubicBezTo>
                  <a:pt x="576041" y="3859296"/>
                  <a:pt x="576041" y="3845029"/>
                  <a:pt x="568907" y="3845029"/>
                </a:cubicBezTo>
                <a:close/>
                <a:moveTo>
                  <a:pt x="2794601" y="463686"/>
                </a:moveTo>
                <a:cubicBezTo>
                  <a:pt x="2794601" y="463686"/>
                  <a:pt x="2787467" y="456553"/>
                  <a:pt x="2787467" y="456553"/>
                </a:cubicBezTo>
                <a:cubicBezTo>
                  <a:pt x="2780334" y="449419"/>
                  <a:pt x="2773200" y="449419"/>
                  <a:pt x="2758933" y="449419"/>
                </a:cubicBezTo>
                <a:lnTo>
                  <a:pt x="2737532" y="449419"/>
                </a:lnTo>
                <a:cubicBezTo>
                  <a:pt x="2730398" y="449419"/>
                  <a:pt x="2723265" y="449419"/>
                  <a:pt x="2716131" y="456553"/>
                </a:cubicBezTo>
                <a:cubicBezTo>
                  <a:pt x="2708997" y="456553"/>
                  <a:pt x="2701864" y="463686"/>
                  <a:pt x="2701864" y="470820"/>
                </a:cubicBezTo>
                <a:cubicBezTo>
                  <a:pt x="2694730" y="477953"/>
                  <a:pt x="2694730" y="477953"/>
                  <a:pt x="2687597" y="485087"/>
                </a:cubicBezTo>
                <a:cubicBezTo>
                  <a:pt x="2687597" y="492221"/>
                  <a:pt x="2680463" y="499354"/>
                  <a:pt x="2680463" y="506488"/>
                </a:cubicBezTo>
                <a:cubicBezTo>
                  <a:pt x="2680463" y="513622"/>
                  <a:pt x="2680463" y="513622"/>
                  <a:pt x="2680463" y="520755"/>
                </a:cubicBezTo>
                <a:cubicBezTo>
                  <a:pt x="2680463" y="527889"/>
                  <a:pt x="2687597" y="535023"/>
                  <a:pt x="2694730" y="542156"/>
                </a:cubicBezTo>
                <a:lnTo>
                  <a:pt x="2701864" y="549290"/>
                </a:lnTo>
                <a:cubicBezTo>
                  <a:pt x="2708997" y="556423"/>
                  <a:pt x="2716131" y="556423"/>
                  <a:pt x="2730398" y="556423"/>
                </a:cubicBezTo>
                <a:lnTo>
                  <a:pt x="2751799" y="556423"/>
                </a:lnTo>
                <a:cubicBezTo>
                  <a:pt x="2758933" y="556423"/>
                  <a:pt x="2766066" y="556423"/>
                  <a:pt x="2773200" y="549290"/>
                </a:cubicBezTo>
                <a:cubicBezTo>
                  <a:pt x="2780334" y="549290"/>
                  <a:pt x="2787467" y="542156"/>
                  <a:pt x="2787467" y="542156"/>
                </a:cubicBezTo>
                <a:cubicBezTo>
                  <a:pt x="2794601" y="535023"/>
                  <a:pt x="2794601" y="535023"/>
                  <a:pt x="2794601" y="527889"/>
                </a:cubicBezTo>
                <a:cubicBezTo>
                  <a:pt x="2794601" y="520755"/>
                  <a:pt x="2801735" y="513622"/>
                  <a:pt x="2801735" y="506488"/>
                </a:cubicBezTo>
                <a:cubicBezTo>
                  <a:pt x="2801735" y="499354"/>
                  <a:pt x="2801735" y="499354"/>
                  <a:pt x="2801735" y="492221"/>
                </a:cubicBezTo>
                <a:cubicBezTo>
                  <a:pt x="2808868" y="477953"/>
                  <a:pt x="2801735" y="470820"/>
                  <a:pt x="2794601" y="463686"/>
                </a:cubicBezTo>
                <a:close/>
                <a:moveTo>
                  <a:pt x="3301089" y="991575"/>
                </a:moveTo>
                <a:cubicBezTo>
                  <a:pt x="3244020" y="991575"/>
                  <a:pt x="3244020" y="1084312"/>
                  <a:pt x="3301089" y="1084312"/>
                </a:cubicBezTo>
                <a:cubicBezTo>
                  <a:pt x="3358158" y="1084312"/>
                  <a:pt x="3358158" y="991575"/>
                  <a:pt x="3301089" y="991575"/>
                </a:cubicBezTo>
                <a:close/>
                <a:moveTo>
                  <a:pt x="3714840" y="877437"/>
                </a:moveTo>
                <a:cubicBezTo>
                  <a:pt x="3643503" y="877437"/>
                  <a:pt x="3643503" y="991575"/>
                  <a:pt x="3714840" y="991575"/>
                </a:cubicBezTo>
                <a:cubicBezTo>
                  <a:pt x="3793310" y="991575"/>
                  <a:pt x="3793310" y="877437"/>
                  <a:pt x="3714840" y="877437"/>
                </a:cubicBezTo>
                <a:close/>
                <a:moveTo>
                  <a:pt x="3550766" y="1662137"/>
                </a:moveTo>
                <a:cubicBezTo>
                  <a:pt x="3543633" y="1655003"/>
                  <a:pt x="3536499" y="1647869"/>
                  <a:pt x="3529365" y="1647869"/>
                </a:cubicBezTo>
                <a:cubicBezTo>
                  <a:pt x="3522232" y="1640736"/>
                  <a:pt x="3507964" y="1640736"/>
                  <a:pt x="3500831" y="1640736"/>
                </a:cubicBezTo>
                <a:cubicBezTo>
                  <a:pt x="3493697" y="1640736"/>
                  <a:pt x="3486564" y="1640736"/>
                  <a:pt x="3479430" y="1640736"/>
                </a:cubicBezTo>
                <a:cubicBezTo>
                  <a:pt x="3465162" y="1647869"/>
                  <a:pt x="3458029" y="1647869"/>
                  <a:pt x="3443762" y="1662137"/>
                </a:cubicBezTo>
                <a:cubicBezTo>
                  <a:pt x="3436628" y="1669270"/>
                  <a:pt x="3436628" y="1669270"/>
                  <a:pt x="3429494" y="1676404"/>
                </a:cubicBezTo>
                <a:cubicBezTo>
                  <a:pt x="3422361" y="1683538"/>
                  <a:pt x="3422361" y="1697805"/>
                  <a:pt x="3422361" y="1712072"/>
                </a:cubicBezTo>
                <a:cubicBezTo>
                  <a:pt x="3422361" y="1726339"/>
                  <a:pt x="3422361" y="1740607"/>
                  <a:pt x="3429494" y="1754874"/>
                </a:cubicBezTo>
                <a:cubicBezTo>
                  <a:pt x="3429494" y="1754874"/>
                  <a:pt x="3429494" y="1754874"/>
                  <a:pt x="3429494" y="1762008"/>
                </a:cubicBezTo>
                <a:cubicBezTo>
                  <a:pt x="3436628" y="1776275"/>
                  <a:pt x="3436628" y="1783408"/>
                  <a:pt x="3450895" y="1797676"/>
                </a:cubicBezTo>
                <a:cubicBezTo>
                  <a:pt x="3450895" y="1797676"/>
                  <a:pt x="3450895" y="1804809"/>
                  <a:pt x="3458029" y="1804809"/>
                </a:cubicBezTo>
                <a:cubicBezTo>
                  <a:pt x="3465162" y="1811943"/>
                  <a:pt x="3472296" y="1819077"/>
                  <a:pt x="3479430" y="1819077"/>
                </a:cubicBezTo>
                <a:cubicBezTo>
                  <a:pt x="3486564" y="1826210"/>
                  <a:pt x="3493697" y="1826210"/>
                  <a:pt x="3500831" y="1826210"/>
                </a:cubicBezTo>
                <a:cubicBezTo>
                  <a:pt x="3507964" y="1826210"/>
                  <a:pt x="3515098" y="1826210"/>
                  <a:pt x="3515098" y="1826210"/>
                </a:cubicBezTo>
                <a:cubicBezTo>
                  <a:pt x="3529365" y="1826210"/>
                  <a:pt x="3536499" y="1819077"/>
                  <a:pt x="3543633" y="1811943"/>
                </a:cubicBezTo>
                <a:cubicBezTo>
                  <a:pt x="3543633" y="1811943"/>
                  <a:pt x="3543633" y="1804809"/>
                  <a:pt x="3550766" y="1804809"/>
                </a:cubicBezTo>
                <a:cubicBezTo>
                  <a:pt x="3557900" y="1790542"/>
                  <a:pt x="3565033" y="1783408"/>
                  <a:pt x="3572167" y="1769141"/>
                </a:cubicBezTo>
                <a:cubicBezTo>
                  <a:pt x="3572167" y="1769141"/>
                  <a:pt x="3572167" y="1769141"/>
                  <a:pt x="3572167" y="1762008"/>
                </a:cubicBezTo>
                <a:cubicBezTo>
                  <a:pt x="3579301" y="1747740"/>
                  <a:pt x="3579301" y="1733473"/>
                  <a:pt x="3579301" y="1719206"/>
                </a:cubicBezTo>
                <a:cubicBezTo>
                  <a:pt x="3579301" y="1712072"/>
                  <a:pt x="3579301" y="1697805"/>
                  <a:pt x="3572167" y="1690671"/>
                </a:cubicBezTo>
                <a:cubicBezTo>
                  <a:pt x="3565033" y="1676404"/>
                  <a:pt x="3557900" y="1669270"/>
                  <a:pt x="3550766" y="1662137"/>
                </a:cubicBezTo>
                <a:close/>
                <a:moveTo>
                  <a:pt x="1881496" y="1234119"/>
                </a:moveTo>
                <a:cubicBezTo>
                  <a:pt x="1874362" y="1226985"/>
                  <a:pt x="1867229" y="1226985"/>
                  <a:pt x="1860095" y="1219851"/>
                </a:cubicBezTo>
                <a:cubicBezTo>
                  <a:pt x="1860095" y="1212718"/>
                  <a:pt x="1852961" y="1212718"/>
                  <a:pt x="1845828" y="1212718"/>
                </a:cubicBezTo>
                <a:cubicBezTo>
                  <a:pt x="1838694" y="1212718"/>
                  <a:pt x="1838694" y="1212718"/>
                  <a:pt x="1831560" y="1212718"/>
                </a:cubicBezTo>
                <a:cubicBezTo>
                  <a:pt x="1824427" y="1212718"/>
                  <a:pt x="1810159" y="1219851"/>
                  <a:pt x="1803026" y="1226985"/>
                </a:cubicBezTo>
                <a:cubicBezTo>
                  <a:pt x="1803026" y="1234119"/>
                  <a:pt x="1795892" y="1234119"/>
                  <a:pt x="1795892" y="1241252"/>
                </a:cubicBezTo>
                <a:cubicBezTo>
                  <a:pt x="1781625" y="1255520"/>
                  <a:pt x="1781625" y="1262653"/>
                  <a:pt x="1781625" y="1276920"/>
                </a:cubicBezTo>
                <a:lnTo>
                  <a:pt x="1781625" y="1298321"/>
                </a:lnTo>
                <a:cubicBezTo>
                  <a:pt x="1781625" y="1305455"/>
                  <a:pt x="1781625" y="1312589"/>
                  <a:pt x="1788759" y="1319722"/>
                </a:cubicBezTo>
                <a:cubicBezTo>
                  <a:pt x="1788759" y="1326856"/>
                  <a:pt x="1795892" y="1333990"/>
                  <a:pt x="1803026" y="1341123"/>
                </a:cubicBezTo>
                <a:cubicBezTo>
                  <a:pt x="1810159" y="1348257"/>
                  <a:pt x="1817293" y="1348257"/>
                  <a:pt x="1824427" y="1355390"/>
                </a:cubicBezTo>
                <a:cubicBezTo>
                  <a:pt x="1831560" y="1362524"/>
                  <a:pt x="1838694" y="1362524"/>
                  <a:pt x="1845828" y="1362524"/>
                </a:cubicBezTo>
                <a:cubicBezTo>
                  <a:pt x="1852961" y="1362524"/>
                  <a:pt x="1852961" y="1362524"/>
                  <a:pt x="1860095" y="1362524"/>
                </a:cubicBezTo>
                <a:cubicBezTo>
                  <a:pt x="1867229" y="1362524"/>
                  <a:pt x="1881496" y="1355390"/>
                  <a:pt x="1888629" y="1348257"/>
                </a:cubicBezTo>
                <a:cubicBezTo>
                  <a:pt x="1888629" y="1341123"/>
                  <a:pt x="1895763" y="1341123"/>
                  <a:pt x="1895763" y="1333990"/>
                </a:cubicBezTo>
                <a:cubicBezTo>
                  <a:pt x="1902897" y="1326856"/>
                  <a:pt x="1902897" y="1312589"/>
                  <a:pt x="1902897" y="1305455"/>
                </a:cubicBezTo>
                <a:lnTo>
                  <a:pt x="1902897" y="1284054"/>
                </a:lnTo>
                <a:cubicBezTo>
                  <a:pt x="1902897" y="1276920"/>
                  <a:pt x="1902897" y="1269787"/>
                  <a:pt x="1895763" y="1262653"/>
                </a:cubicBezTo>
                <a:cubicBezTo>
                  <a:pt x="1895763" y="1241252"/>
                  <a:pt x="1888629" y="1241252"/>
                  <a:pt x="1881496" y="1234119"/>
                </a:cubicBezTo>
                <a:close/>
                <a:moveTo>
                  <a:pt x="3201218" y="1398192"/>
                </a:moveTo>
                <a:cubicBezTo>
                  <a:pt x="3129882" y="1398192"/>
                  <a:pt x="3129882" y="1505197"/>
                  <a:pt x="3201218" y="1505197"/>
                </a:cubicBezTo>
                <a:cubicBezTo>
                  <a:pt x="3265421" y="1505197"/>
                  <a:pt x="3272555" y="1398192"/>
                  <a:pt x="3201218" y="1398192"/>
                </a:cubicBezTo>
                <a:close/>
                <a:moveTo>
                  <a:pt x="3179817" y="634893"/>
                </a:moveTo>
                <a:cubicBezTo>
                  <a:pt x="3229753" y="634893"/>
                  <a:pt x="3229753" y="556423"/>
                  <a:pt x="3179817" y="556423"/>
                </a:cubicBezTo>
                <a:cubicBezTo>
                  <a:pt x="3129882" y="556423"/>
                  <a:pt x="3129882" y="634893"/>
                  <a:pt x="3179817" y="634893"/>
                </a:cubicBezTo>
                <a:close/>
                <a:moveTo>
                  <a:pt x="4021586" y="1569399"/>
                </a:moveTo>
                <a:cubicBezTo>
                  <a:pt x="4014452" y="1562266"/>
                  <a:pt x="4007319" y="1562266"/>
                  <a:pt x="3993051" y="1562266"/>
                </a:cubicBezTo>
                <a:cubicBezTo>
                  <a:pt x="3985918" y="1562266"/>
                  <a:pt x="3978784" y="1562266"/>
                  <a:pt x="3971651" y="1569399"/>
                </a:cubicBezTo>
                <a:cubicBezTo>
                  <a:pt x="3964517" y="1569399"/>
                  <a:pt x="3957383" y="1576533"/>
                  <a:pt x="3957383" y="1576533"/>
                </a:cubicBezTo>
                <a:cubicBezTo>
                  <a:pt x="3950250" y="1583667"/>
                  <a:pt x="3950250" y="1590800"/>
                  <a:pt x="3943116" y="1597934"/>
                </a:cubicBezTo>
                <a:cubicBezTo>
                  <a:pt x="3943116" y="1605068"/>
                  <a:pt x="3943116" y="1612201"/>
                  <a:pt x="3943116" y="1626468"/>
                </a:cubicBezTo>
                <a:cubicBezTo>
                  <a:pt x="3943116" y="1633602"/>
                  <a:pt x="3943116" y="1640736"/>
                  <a:pt x="3943116" y="1647869"/>
                </a:cubicBezTo>
                <a:cubicBezTo>
                  <a:pt x="3943116" y="1655003"/>
                  <a:pt x="3943116" y="1655003"/>
                  <a:pt x="3950250" y="1662137"/>
                </a:cubicBezTo>
                <a:cubicBezTo>
                  <a:pt x="3950250" y="1669270"/>
                  <a:pt x="3957383" y="1669270"/>
                  <a:pt x="3964517" y="1676404"/>
                </a:cubicBezTo>
                <a:cubicBezTo>
                  <a:pt x="3964517" y="1676404"/>
                  <a:pt x="3971651" y="1683538"/>
                  <a:pt x="3971651" y="1683538"/>
                </a:cubicBezTo>
                <a:cubicBezTo>
                  <a:pt x="3978784" y="1683538"/>
                  <a:pt x="3985918" y="1690671"/>
                  <a:pt x="3993051" y="1690671"/>
                </a:cubicBezTo>
                <a:cubicBezTo>
                  <a:pt x="4000185" y="1690671"/>
                  <a:pt x="4000185" y="1690671"/>
                  <a:pt x="4007319" y="1690671"/>
                </a:cubicBezTo>
                <a:cubicBezTo>
                  <a:pt x="4014452" y="1690671"/>
                  <a:pt x="4014452" y="1690671"/>
                  <a:pt x="4021586" y="1683538"/>
                </a:cubicBezTo>
                <a:cubicBezTo>
                  <a:pt x="4028720" y="1683538"/>
                  <a:pt x="4028720" y="1676404"/>
                  <a:pt x="4035853" y="1669270"/>
                </a:cubicBezTo>
                <a:cubicBezTo>
                  <a:pt x="4042987" y="1662137"/>
                  <a:pt x="4042987" y="1662137"/>
                  <a:pt x="4042987" y="1655003"/>
                </a:cubicBezTo>
                <a:cubicBezTo>
                  <a:pt x="4042987" y="1647869"/>
                  <a:pt x="4042987" y="1640736"/>
                  <a:pt x="4042987" y="1633602"/>
                </a:cubicBezTo>
                <a:cubicBezTo>
                  <a:pt x="4042987" y="1626468"/>
                  <a:pt x="4042987" y="1619335"/>
                  <a:pt x="4042987" y="1605068"/>
                </a:cubicBezTo>
                <a:cubicBezTo>
                  <a:pt x="4042987" y="1597934"/>
                  <a:pt x="4035853" y="1590800"/>
                  <a:pt x="4028720" y="1583667"/>
                </a:cubicBezTo>
                <a:cubicBezTo>
                  <a:pt x="4028720" y="1576533"/>
                  <a:pt x="4028720" y="1576533"/>
                  <a:pt x="4021586" y="1569399"/>
                </a:cubicBezTo>
                <a:close/>
                <a:moveTo>
                  <a:pt x="4256996" y="0"/>
                </a:moveTo>
                <a:cubicBezTo>
                  <a:pt x="4207061" y="0"/>
                  <a:pt x="4207061" y="78470"/>
                  <a:pt x="4256996" y="78470"/>
                </a:cubicBezTo>
                <a:cubicBezTo>
                  <a:pt x="4306931" y="78470"/>
                  <a:pt x="4306931" y="0"/>
                  <a:pt x="4256996" y="0"/>
                </a:cubicBezTo>
                <a:close/>
                <a:moveTo>
                  <a:pt x="3779042" y="1997417"/>
                </a:moveTo>
                <a:cubicBezTo>
                  <a:pt x="3729107" y="1997417"/>
                  <a:pt x="3729107" y="2068754"/>
                  <a:pt x="3779042" y="2068754"/>
                </a:cubicBezTo>
                <a:cubicBezTo>
                  <a:pt x="3821844" y="2068754"/>
                  <a:pt x="3828978" y="1997417"/>
                  <a:pt x="3779042" y="1997417"/>
                </a:cubicBezTo>
                <a:close/>
                <a:moveTo>
                  <a:pt x="3857512" y="1177050"/>
                </a:moveTo>
                <a:cubicBezTo>
                  <a:pt x="3807577" y="1177050"/>
                  <a:pt x="3807577" y="1255520"/>
                  <a:pt x="3857512" y="1255520"/>
                </a:cubicBezTo>
                <a:cubicBezTo>
                  <a:pt x="3907448" y="1255520"/>
                  <a:pt x="3907448" y="1177050"/>
                  <a:pt x="3857512" y="1177050"/>
                </a:cubicBezTo>
                <a:close/>
                <a:moveTo>
                  <a:pt x="2901606" y="1098580"/>
                </a:moveTo>
                <a:cubicBezTo>
                  <a:pt x="2830269" y="1098580"/>
                  <a:pt x="2830269" y="1212718"/>
                  <a:pt x="2901606" y="1212718"/>
                </a:cubicBezTo>
                <a:cubicBezTo>
                  <a:pt x="2972942" y="1212718"/>
                  <a:pt x="2972942" y="1098580"/>
                  <a:pt x="2901606" y="1098580"/>
                </a:cubicBezTo>
                <a:close/>
                <a:moveTo>
                  <a:pt x="1981367" y="3738024"/>
                </a:moveTo>
                <a:cubicBezTo>
                  <a:pt x="1938565" y="3738024"/>
                  <a:pt x="1938565" y="3809360"/>
                  <a:pt x="1981367" y="3809360"/>
                </a:cubicBezTo>
                <a:cubicBezTo>
                  <a:pt x="2024168" y="3802227"/>
                  <a:pt x="2024168" y="3738024"/>
                  <a:pt x="1981367" y="3738024"/>
                </a:cubicBezTo>
                <a:close/>
                <a:moveTo>
                  <a:pt x="2766066" y="3516881"/>
                </a:moveTo>
                <a:cubicBezTo>
                  <a:pt x="2766066" y="3516881"/>
                  <a:pt x="2766066" y="3509748"/>
                  <a:pt x="2758933" y="3509748"/>
                </a:cubicBezTo>
                <a:cubicBezTo>
                  <a:pt x="2758933" y="3509748"/>
                  <a:pt x="2751799" y="3502614"/>
                  <a:pt x="2751799" y="3502614"/>
                </a:cubicBezTo>
                <a:cubicBezTo>
                  <a:pt x="2751799" y="3502614"/>
                  <a:pt x="2744666" y="3502614"/>
                  <a:pt x="2737532" y="3502614"/>
                </a:cubicBezTo>
                <a:cubicBezTo>
                  <a:pt x="2737532" y="3502614"/>
                  <a:pt x="2730398" y="3502614"/>
                  <a:pt x="2730398" y="3502614"/>
                </a:cubicBezTo>
                <a:cubicBezTo>
                  <a:pt x="2723265" y="3502614"/>
                  <a:pt x="2723265" y="3509748"/>
                  <a:pt x="2716131" y="3509748"/>
                </a:cubicBezTo>
                <a:cubicBezTo>
                  <a:pt x="2716131" y="3509748"/>
                  <a:pt x="2716131" y="3516881"/>
                  <a:pt x="2708997" y="3516881"/>
                </a:cubicBezTo>
                <a:cubicBezTo>
                  <a:pt x="2708997" y="3524015"/>
                  <a:pt x="2701864" y="3524015"/>
                  <a:pt x="2701864" y="3531149"/>
                </a:cubicBezTo>
                <a:cubicBezTo>
                  <a:pt x="2701864" y="3538282"/>
                  <a:pt x="2701864" y="3545416"/>
                  <a:pt x="2701864" y="3552549"/>
                </a:cubicBezTo>
                <a:cubicBezTo>
                  <a:pt x="2701864" y="3559683"/>
                  <a:pt x="2701864" y="3559683"/>
                  <a:pt x="2701864" y="3566817"/>
                </a:cubicBezTo>
                <a:cubicBezTo>
                  <a:pt x="2701864" y="3573950"/>
                  <a:pt x="2701864" y="3573950"/>
                  <a:pt x="2708997" y="3573950"/>
                </a:cubicBezTo>
                <a:cubicBezTo>
                  <a:pt x="2708997" y="3573950"/>
                  <a:pt x="2716131" y="3581084"/>
                  <a:pt x="2716131" y="3581084"/>
                </a:cubicBezTo>
                <a:cubicBezTo>
                  <a:pt x="2716131" y="3581084"/>
                  <a:pt x="2723265" y="3581084"/>
                  <a:pt x="2730398" y="3581084"/>
                </a:cubicBezTo>
                <a:cubicBezTo>
                  <a:pt x="2730398" y="3581084"/>
                  <a:pt x="2737532" y="3581084"/>
                  <a:pt x="2737532" y="3581084"/>
                </a:cubicBezTo>
                <a:cubicBezTo>
                  <a:pt x="2744666" y="3581084"/>
                  <a:pt x="2744666" y="3573950"/>
                  <a:pt x="2751799" y="3573950"/>
                </a:cubicBezTo>
                <a:cubicBezTo>
                  <a:pt x="2751799" y="3573950"/>
                  <a:pt x="2751799" y="3566817"/>
                  <a:pt x="2758933" y="3566817"/>
                </a:cubicBezTo>
                <a:cubicBezTo>
                  <a:pt x="2758933" y="3559683"/>
                  <a:pt x="2766066" y="3559683"/>
                  <a:pt x="2766066" y="3552549"/>
                </a:cubicBezTo>
                <a:cubicBezTo>
                  <a:pt x="2766066" y="3545416"/>
                  <a:pt x="2766066" y="3538282"/>
                  <a:pt x="2766066" y="3531149"/>
                </a:cubicBezTo>
                <a:cubicBezTo>
                  <a:pt x="2766066" y="3524015"/>
                  <a:pt x="2766066" y="3524015"/>
                  <a:pt x="2766066" y="3516881"/>
                </a:cubicBezTo>
                <a:close/>
                <a:moveTo>
                  <a:pt x="2209643" y="2746449"/>
                </a:moveTo>
                <a:cubicBezTo>
                  <a:pt x="2209643" y="2746449"/>
                  <a:pt x="2202509" y="2739315"/>
                  <a:pt x="2202509" y="2739315"/>
                </a:cubicBezTo>
                <a:cubicBezTo>
                  <a:pt x="2195376" y="2732182"/>
                  <a:pt x="2188242" y="2732182"/>
                  <a:pt x="2181109" y="2732182"/>
                </a:cubicBezTo>
                <a:cubicBezTo>
                  <a:pt x="2181109" y="2732182"/>
                  <a:pt x="2173975" y="2732182"/>
                  <a:pt x="2173975" y="2732182"/>
                </a:cubicBezTo>
                <a:cubicBezTo>
                  <a:pt x="2166841" y="2732182"/>
                  <a:pt x="2159708" y="2739315"/>
                  <a:pt x="2159708" y="2739315"/>
                </a:cubicBezTo>
                <a:cubicBezTo>
                  <a:pt x="2159708" y="2746449"/>
                  <a:pt x="2152574" y="2746449"/>
                  <a:pt x="2152574" y="2753582"/>
                </a:cubicBezTo>
                <a:cubicBezTo>
                  <a:pt x="2152574" y="2760716"/>
                  <a:pt x="2145440" y="2760716"/>
                  <a:pt x="2145440" y="2767850"/>
                </a:cubicBezTo>
                <a:cubicBezTo>
                  <a:pt x="2145440" y="2767850"/>
                  <a:pt x="2145440" y="2774984"/>
                  <a:pt x="2138307" y="2774984"/>
                </a:cubicBezTo>
                <a:cubicBezTo>
                  <a:pt x="2138307" y="2774984"/>
                  <a:pt x="2138307" y="2782117"/>
                  <a:pt x="2131173" y="2782117"/>
                </a:cubicBezTo>
                <a:cubicBezTo>
                  <a:pt x="2131173" y="2789251"/>
                  <a:pt x="2131173" y="2789251"/>
                  <a:pt x="2131173" y="2796384"/>
                </a:cubicBezTo>
                <a:cubicBezTo>
                  <a:pt x="2131173" y="2796384"/>
                  <a:pt x="2131173" y="2803518"/>
                  <a:pt x="2131173" y="2803518"/>
                </a:cubicBezTo>
                <a:cubicBezTo>
                  <a:pt x="2131173" y="2810652"/>
                  <a:pt x="2138307" y="2810652"/>
                  <a:pt x="2138307" y="2817785"/>
                </a:cubicBezTo>
                <a:cubicBezTo>
                  <a:pt x="2138307" y="2817785"/>
                  <a:pt x="2145440" y="2824919"/>
                  <a:pt x="2145440" y="2824919"/>
                </a:cubicBezTo>
                <a:cubicBezTo>
                  <a:pt x="2145440" y="2824919"/>
                  <a:pt x="2152574" y="2824919"/>
                  <a:pt x="2152574" y="2832053"/>
                </a:cubicBezTo>
                <a:cubicBezTo>
                  <a:pt x="2159708" y="2832053"/>
                  <a:pt x="2159708" y="2832053"/>
                  <a:pt x="2166841" y="2832053"/>
                </a:cubicBezTo>
                <a:cubicBezTo>
                  <a:pt x="2173975" y="2832053"/>
                  <a:pt x="2173975" y="2832053"/>
                  <a:pt x="2181109" y="2824919"/>
                </a:cubicBezTo>
                <a:lnTo>
                  <a:pt x="2188242" y="2817785"/>
                </a:lnTo>
                <a:cubicBezTo>
                  <a:pt x="2195376" y="2817785"/>
                  <a:pt x="2195376" y="2810652"/>
                  <a:pt x="2202509" y="2810652"/>
                </a:cubicBezTo>
                <a:cubicBezTo>
                  <a:pt x="2209643" y="2810652"/>
                  <a:pt x="2209643" y="2803518"/>
                  <a:pt x="2216777" y="2803518"/>
                </a:cubicBezTo>
                <a:cubicBezTo>
                  <a:pt x="2223910" y="2796384"/>
                  <a:pt x="2223910" y="2796384"/>
                  <a:pt x="2223910" y="2789251"/>
                </a:cubicBezTo>
                <a:cubicBezTo>
                  <a:pt x="2223910" y="2782117"/>
                  <a:pt x="2231044" y="2782117"/>
                  <a:pt x="2223910" y="2774984"/>
                </a:cubicBezTo>
                <a:cubicBezTo>
                  <a:pt x="2223910" y="2767850"/>
                  <a:pt x="2223910" y="2767850"/>
                  <a:pt x="2223910" y="2760716"/>
                </a:cubicBezTo>
                <a:cubicBezTo>
                  <a:pt x="2216777" y="2753582"/>
                  <a:pt x="2216777" y="2746449"/>
                  <a:pt x="2209643" y="2746449"/>
                </a:cubicBezTo>
                <a:close/>
                <a:moveTo>
                  <a:pt x="1945699" y="3117398"/>
                </a:moveTo>
                <a:cubicBezTo>
                  <a:pt x="1902897" y="3117398"/>
                  <a:pt x="1902897" y="3181600"/>
                  <a:pt x="1945699" y="3181600"/>
                </a:cubicBezTo>
                <a:cubicBezTo>
                  <a:pt x="1981367" y="3181600"/>
                  <a:pt x="1981367" y="3117398"/>
                  <a:pt x="1945699" y="3117398"/>
                </a:cubicBezTo>
                <a:close/>
                <a:moveTo>
                  <a:pt x="2188242" y="3973434"/>
                </a:moveTo>
                <a:lnTo>
                  <a:pt x="2181109" y="3959167"/>
                </a:lnTo>
                <a:cubicBezTo>
                  <a:pt x="2181109" y="3952033"/>
                  <a:pt x="2173975" y="3944899"/>
                  <a:pt x="2166841" y="3944899"/>
                </a:cubicBezTo>
                <a:cubicBezTo>
                  <a:pt x="2166841" y="3944899"/>
                  <a:pt x="2159708" y="3937766"/>
                  <a:pt x="2152574" y="3937766"/>
                </a:cubicBezTo>
                <a:cubicBezTo>
                  <a:pt x="2145440" y="3937766"/>
                  <a:pt x="2138307" y="3930632"/>
                  <a:pt x="2131173" y="3930632"/>
                </a:cubicBezTo>
                <a:cubicBezTo>
                  <a:pt x="2124039" y="3930632"/>
                  <a:pt x="2124039" y="3930632"/>
                  <a:pt x="2116906" y="3930632"/>
                </a:cubicBezTo>
                <a:lnTo>
                  <a:pt x="2102639" y="3937766"/>
                </a:lnTo>
                <a:cubicBezTo>
                  <a:pt x="2095505" y="3937766"/>
                  <a:pt x="2088371" y="3944899"/>
                  <a:pt x="2088371" y="3952033"/>
                </a:cubicBezTo>
                <a:cubicBezTo>
                  <a:pt x="2081238" y="3959167"/>
                  <a:pt x="2081238" y="3966300"/>
                  <a:pt x="2081238" y="3966300"/>
                </a:cubicBezTo>
                <a:cubicBezTo>
                  <a:pt x="2081238" y="3973434"/>
                  <a:pt x="2081238" y="3980567"/>
                  <a:pt x="2074104" y="3987701"/>
                </a:cubicBezTo>
                <a:cubicBezTo>
                  <a:pt x="2074104" y="3994835"/>
                  <a:pt x="2074104" y="4009102"/>
                  <a:pt x="2074104" y="4016236"/>
                </a:cubicBezTo>
                <a:cubicBezTo>
                  <a:pt x="2074104" y="4023369"/>
                  <a:pt x="2081238" y="4037636"/>
                  <a:pt x="2088371" y="4044770"/>
                </a:cubicBezTo>
                <a:cubicBezTo>
                  <a:pt x="2095505" y="4044770"/>
                  <a:pt x="2095505" y="4051904"/>
                  <a:pt x="2102639" y="4051904"/>
                </a:cubicBezTo>
                <a:cubicBezTo>
                  <a:pt x="2124039" y="4066171"/>
                  <a:pt x="2131173" y="4066171"/>
                  <a:pt x="2138307" y="4066171"/>
                </a:cubicBezTo>
                <a:cubicBezTo>
                  <a:pt x="2145440" y="4066171"/>
                  <a:pt x="2152574" y="4066171"/>
                  <a:pt x="2159708" y="4059038"/>
                </a:cubicBezTo>
                <a:cubicBezTo>
                  <a:pt x="2166841" y="4059038"/>
                  <a:pt x="2173975" y="4051904"/>
                  <a:pt x="2181109" y="4044770"/>
                </a:cubicBezTo>
                <a:cubicBezTo>
                  <a:pt x="2188242" y="4037636"/>
                  <a:pt x="2195376" y="4030503"/>
                  <a:pt x="2195376" y="4016236"/>
                </a:cubicBezTo>
                <a:cubicBezTo>
                  <a:pt x="2195376" y="4009102"/>
                  <a:pt x="2195376" y="3994835"/>
                  <a:pt x="2195376" y="3987701"/>
                </a:cubicBezTo>
                <a:cubicBezTo>
                  <a:pt x="2195376" y="3987701"/>
                  <a:pt x="2195376" y="3980567"/>
                  <a:pt x="2188242" y="3973434"/>
                </a:cubicBezTo>
                <a:close/>
                <a:moveTo>
                  <a:pt x="2601993" y="2946191"/>
                </a:moveTo>
                <a:cubicBezTo>
                  <a:pt x="2544924" y="2946191"/>
                  <a:pt x="2544924" y="3031794"/>
                  <a:pt x="2601993" y="3031794"/>
                </a:cubicBezTo>
                <a:cubicBezTo>
                  <a:pt x="2651928" y="3031794"/>
                  <a:pt x="2651928" y="2946191"/>
                  <a:pt x="2601993" y="2946191"/>
                </a:cubicBezTo>
                <a:close/>
                <a:moveTo>
                  <a:pt x="2288113" y="1362524"/>
                </a:moveTo>
                <a:cubicBezTo>
                  <a:pt x="2288113" y="1362524"/>
                  <a:pt x="2280979" y="1355390"/>
                  <a:pt x="2273846" y="1355390"/>
                </a:cubicBezTo>
                <a:cubicBezTo>
                  <a:pt x="2266712" y="1355390"/>
                  <a:pt x="2259579" y="1355390"/>
                  <a:pt x="2252445" y="1355390"/>
                </a:cubicBezTo>
                <a:cubicBezTo>
                  <a:pt x="2252445" y="1355390"/>
                  <a:pt x="2245311" y="1355390"/>
                  <a:pt x="2245311" y="1362524"/>
                </a:cubicBezTo>
                <a:cubicBezTo>
                  <a:pt x="2245311" y="1362524"/>
                  <a:pt x="2245311" y="1362524"/>
                  <a:pt x="2238178" y="1362524"/>
                </a:cubicBezTo>
                <a:cubicBezTo>
                  <a:pt x="2238178" y="1362524"/>
                  <a:pt x="2231044" y="1362524"/>
                  <a:pt x="2231044" y="1369658"/>
                </a:cubicBezTo>
                <a:cubicBezTo>
                  <a:pt x="2231044" y="1369658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23910" y="1376791"/>
                  <a:pt x="2223910" y="1376791"/>
                </a:cubicBezTo>
                <a:cubicBezTo>
                  <a:pt x="2223910" y="1376791"/>
                  <a:pt x="2216777" y="1383925"/>
                  <a:pt x="2216777" y="1391059"/>
                </a:cubicBezTo>
                <a:cubicBezTo>
                  <a:pt x="2216777" y="1398192"/>
                  <a:pt x="2216777" y="1398192"/>
                  <a:pt x="2216777" y="1405326"/>
                </a:cubicBezTo>
                <a:cubicBezTo>
                  <a:pt x="2216777" y="1405326"/>
                  <a:pt x="2216777" y="1412459"/>
                  <a:pt x="2216777" y="1412459"/>
                </a:cubicBezTo>
                <a:cubicBezTo>
                  <a:pt x="2216777" y="1419593"/>
                  <a:pt x="2223910" y="1426727"/>
                  <a:pt x="2223910" y="1426727"/>
                </a:cubicBezTo>
                <a:cubicBezTo>
                  <a:pt x="2223910" y="1426727"/>
                  <a:pt x="2223910" y="1426727"/>
                  <a:pt x="2223910" y="1426727"/>
                </a:cubicBezTo>
                <a:cubicBezTo>
                  <a:pt x="2223910" y="1426727"/>
                  <a:pt x="2231044" y="1433860"/>
                  <a:pt x="2231044" y="1433860"/>
                </a:cubicBezTo>
                <a:cubicBezTo>
                  <a:pt x="2231044" y="1433860"/>
                  <a:pt x="2238178" y="1433860"/>
                  <a:pt x="2238178" y="1440994"/>
                </a:cubicBezTo>
                <a:cubicBezTo>
                  <a:pt x="2238178" y="1440994"/>
                  <a:pt x="2238178" y="1440994"/>
                  <a:pt x="2245311" y="1440994"/>
                </a:cubicBezTo>
                <a:cubicBezTo>
                  <a:pt x="2245311" y="1440994"/>
                  <a:pt x="2252445" y="1440994"/>
                  <a:pt x="2252445" y="1448128"/>
                </a:cubicBezTo>
                <a:cubicBezTo>
                  <a:pt x="2259579" y="1448128"/>
                  <a:pt x="2266712" y="1448128"/>
                  <a:pt x="2273846" y="1448128"/>
                </a:cubicBezTo>
                <a:cubicBezTo>
                  <a:pt x="2280979" y="1448128"/>
                  <a:pt x="2288113" y="1440994"/>
                  <a:pt x="2295247" y="1433860"/>
                </a:cubicBezTo>
                <a:cubicBezTo>
                  <a:pt x="2295247" y="1433860"/>
                  <a:pt x="2302380" y="1426727"/>
                  <a:pt x="2302380" y="1426727"/>
                </a:cubicBezTo>
                <a:cubicBezTo>
                  <a:pt x="2309514" y="1419593"/>
                  <a:pt x="2309514" y="1412459"/>
                  <a:pt x="2309514" y="1405326"/>
                </a:cubicBezTo>
                <a:cubicBezTo>
                  <a:pt x="2309514" y="1398192"/>
                  <a:pt x="2309514" y="1391059"/>
                  <a:pt x="2302380" y="1391059"/>
                </a:cubicBezTo>
                <a:cubicBezTo>
                  <a:pt x="2295247" y="1369658"/>
                  <a:pt x="2295247" y="1369658"/>
                  <a:pt x="2288113" y="1362524"/>
                </a:cubicBezTo>
                <a:close/>
                <a:moveTo>
                  <a:pt x="2737532" y="1448128"/>
                </a:moveTo>
                <a:cubicBezTo>
                  <a:pt x="2737532" y="1440994"/>
                  <a:pt x="2737532" y="1440994"/>
                  <a:pt x="2737532" y="1433860"/>
                </a:cubicBezTo>
                <a:cubicBezTo>
                  <a:pt x="2737532" y="1426727"/>
                  <a:pt x="2737532" y="1426727"/>
                  <a:pt x="2737532" y="1419593"/>
                </a:cubicBezTo>
                <a:cubicBezTo>
                  <a:pt x="2737532" y="1412459"/>
                  <a:pt x="2730398" y="1412459"/>
                  <a:pt x="2730398" y="1405326"/>
                </a:cubicBezTo>
                <a:cubicBezTo>
                  <a:pt x="2730398" y="1405326"/>
                  <a:pt x="2723265" y="1398192"/>
                  <a:pt x="2723265" y="1398192"/>
                </a:cubicBezTo>
                <a:cubicBezTo>
                  <a:pt x="2716131" y="1398192"/>
                  <a:pt x="2708997" y="1391059"/>
                  <a:pt x="2701864" y="1391059"/>
                </a:cubicBezTo>
                <a:lnTo>
                  <a:pt x="2694730" y="1391059"/>
                </a:lnTo>
                <a:cubicBezTo>
                  <a:pt x="2687597" y="1391059"/>
                  <a:pt x="2680463" y="1398192"/>
                  <a:pt x="2680463" y="1398192"/>
                </a:cubicBezTo>
                <a:lnTo>
                  <a:pt x="2651928" y="1426727"/>
                </a:lnTo>
                <a:cubicBezTo>
                  <a:pt x="2651928" y="1426727"/>
                  <a:pt x="2644795" y="1433860"/>
                  <a:pt x="2644795" y="1440994"/>
                </a:cubicBezTo>
                <a:cubicBezTo>
                  <a:pt x="2644795" y="1448128"/>
                  <a:pt x="2644795" y="1448128"/>
                  <a:pt x="2644795" y="1455261"/>
                </a:cubicBezTo>
                <a:cubicBezTo>
                  <a:pt x="2644795" y="1462395"/>
                  <a:pt x="2644795" y="1462395"/>
                  <a:pt x="2644795" y="1469529"/>
                </a:cubicBezTo>
                <a:cubicBezTo>
                  <a:pt x="2644795" y="1476662"/>
                  <a:pt x="2651928" y="1476662"/>
                  <a:pt x="2651928" y="1483796"/>
                </a:cubicBezTo>
                <a:cubicBezTo>
                  <a:pt x="2651928" y="1483796"/>
                  <a:pt x="2659062" y="1490929"/>
                  <a:pt x="2659062" y="1490929"/>
                </a:cubicBezTo>
                <a:cubicBezTo>
                  <a:pt x="2666196" y="1490929"/>
                  <a:pt x="2673329" y="1498063"/>
                  <a:pt x="2680463" y="1498063"/>
                </a:cubicBezTo>
                <a:cubicBezTo>
                  <a:pt x="2680463" y="1498063"/>
                  <a:pt x="2687597" y="1498063"/>
                  <a:pt x="2687597" y="1498063"/>
                </a:cubicBezTo>
                <a:cubicBezTo>
                  <a:pt x="2694730" y="1498063"/>
                  <a:pt x="2701864" y="1490929"/>
                  <a:pt x="2701864" y="1490929"/>
                </a:cubicBezTo>
                <a:cubicBezTo>
                  <a:pt x="2708997" y="1483796"/>
                  <a:pt x="2716131" y="1476662"/>
                  <a:pt x="2723265" y="1469529"/>
                </a:cubicBezTo>
                <a:cubicBezTo>
                  <a:pt x="2730398" y="1455261"/>
                  <a:pt x="2730398" y="1455261"/>
                  <a:pt x="2737532" y="1448128"/>
                </a:cubicBezTo>
                <a:close/>
                <a:moveTo>
                  <a:pt x="2459320" y="877437"/>
                </a:moveTo>
                <a:cubicBezTo>
                  <a:pt x="2452187" y="870303"/>
                  <a:pt x="2445053" y="870303"/>
                  <a:pt x="2445053" y="863170"/>
                </a:cubicBezTo>
                <a:cubicBezTo>
                  <a:pt x="2437919" y="863170"/>
                  <a:pt x="2430786" y="856036"/>
                  <a:pt x="2423652" y="856036"/>
                </a:cubicBezTo>
                <a:cubicBezTo>
                  <a:pt x="2416519" y="856036"/>
                  <a:pt x="2416519" y="856036"/>
                  <a:pt x="2409385" y="856036"/>
                </a:cubicBezTo>
                <a:cubicBezTo>
                  <a:pt x="2402251" y="856036"/>
                  <a:pt x="2395117" y="863170"/>
                  <a:pt x="2387984" y="870303"/>
                </a:cubicBezTo>
                <a:cubicBezTo>
                  <a:pt x="2387984" y="877437"/>
                  <a:pt x="2380850" y="877437"/>
                  <a:pt x="2380850" y="884571"/>
                </a:cubicBezTo>
                <a:cubicBezTo>
                  <a:pt x="2373717" y="891704"/>
                  <a:pt x="2373717" y="898838"/>
                  <a:pt x="2373717" y="913105"/>
                </a:cubicBezTo>
                <a:cubicBezTo>
                  <a:pt x="2373717" y="927372"/>
                  <a:pt x="2373717" y="941640"/>
                  <a:pt x="2373717" y="955907"/>
                </a:cubicBezTo>
                <a:cubicBezTo>
                  <a:pt x="2373717" y="963041"/>
                  <a:pt x="2373717" y="970174"/>
                  <a:pt x="2380850" y="977308"/>
                </a:cubicBezTo>
                <a:cubicBezTo>
                  <a:pt x="2380850" y="984441"/>
                  <a:pt x="2387984" y="991575"/>
                  <a:pt x="2395117" y="991575"/>
                </a:cubicBezTo>
                <a:cubicBezTo>
                  <a:pt x="2402251" y="998709"/>
                  <a:pt x="2402251" y="998709"/>
                  <a:pt x="2409385" y="1005842"/>
                </a:cubicBezTo>
                <a:cubicBezTo>
                  <a:pt x="2416519" y="1005842"/>
                  <a:pt x="2423652" y="1012976"/>
                  <a:pt x="2430786" y="1012976"/>
                </a:cubicBezTo>
                <a:cubicBezTo>
                  <a:pt x="2437919" y="1012976"/>
                  <a:pt x="2437919" y="1012976"/>
                  <a:pt x="2445053" y="1012976"/>
                </a:cubicBezTo>
                <a:cubicBezTo>
                  <a:pt x="2452187" y="1012976"/>
                  <a:pt x="2459320" y="1005842"/>
                  <a:pt x="2466454" y="998709"/>
                </a:cubicBezTo>
                <a:cubicBezTo>
                  <a:pt x="2466454" y="998709"/>
                  <a:pt x="2473588" y="991575"/>
                  <a:pt x="2473588" y="991575"/>
                </a:cubicBezTo>
                <a:cubicBezTo>
                  <a:pt x="2480721" y="984441"/>
                  <a:pt x="2480721" y="977308"/>
                  <a:pt x="2480721" y="963041"/>
                </a:cubicBezTo>
                <a:cubicBezTo>
                  <a:pt x="2480721" y="948773"/>
                  <a:pt x="2480721" y="934506"/>
                  <a:pt x="2480721" y="920239"/>
                </a:cubicBezTo>
                <a:cubicBezTo>
                  <a:pt x="2480721" y="913105"/>
                  <a:pt x="2480721" y="905971"/>
                  <a:pt x="2473588" y="898838"/>
                </a:cubicBezTo>
                <a:cubicBezTo>
                  <a:pt x="2466454" y="884571"/>
                  <a:pt x="2466454" y="884571"/>
                  <a:pt x="2459320" y="877437"/>
                </a:cubicBezTo>
                <a:close/>
              </a:path>
            </a:pathLst>
          </a:custGeom>
          <a:solidFill>
            <a:schemeClr val="bg1"/>
          </a:solidFill>
          <a:ln w="712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2">
            <a:extLst>
              <a:ext uri="{FF2B5EF4-FFF2-40B4-BE49-F238E27FC236}">
                <a16:creationId xmlns:a16="http://schemas.microsoft.com/office/drawing/2014/main" id="{51B9FA77-A717-471C-B35E-D60203C2869D}"/>
              </a:ext>
            </a:extLst>
          </p:cNvPr>
          <p:cNvSpPr/>
          <p:nvPr userDrawn="1"/>
        </p:nvSpPr>
        <p:spPr>
          <a:xfrm flipH="1">
            <a:off x="-87604" y="4071653"/>
            <a:ext cx="2674140" cy="2816005"/>
          </a:xfrm>
          <a:custGeom>
            <a:avLst/>
            <a:gdLst>
              <a:gd name="connsiteX0" fmla="*/ 2674140 w 2674140"/>
              <a:gd name="connsiteY0" fmla="*/ 2816006 h 2816005"/>
              <a:gd name="connsiteX1" fmla="*/ 2674140 w 2674140"/>
              <a:gd name="connsiteY1" fmla="*/ 294965 h 2816005"/>
              <a:gd name="connsiteX2" fmla="*/ 1536100 w 2674140"/>
              <a:gd name="connsiteY2" fmla="*/ 70419 h 2816005"/>
              <a:gd name="connsiteX3" fmla="*/ 607295 w 2674140"/>
              <a:gd name="connsiteY3" fmla="*/ 187795 h 2816005"/>
              <a:gd name="connsiteX4" fmla="*/ 464402 w 2674140"/>
              <a:gd name="connsiteY4" fmla="*/ 565441 h 2816005"/>
              <a:gd name="connsiteX5" fmla="*/ 0 w 2674140"/>
              <a:gd name="connsiteY5" fmla="*/ 2816006 h 2816005"/>
              <a:gd name="connsiteX6" fmla="*/ 2674140 w 2674140"/>
              <a:gd name="connsiteY6" fmla="*/ 2816006 h 281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4140" h="2816005">
                <a:moveTo>
                  <a:pt x="2674140" y="2816006"/>
                </a:moveTo>
                <a:lnTo>
                  <a:pt x="2674140" y="294965"/>
                </a:lnTo>
                <a:cubicBezTo>
                  <a:pt x="2260771" y="187795"/>
                  <a:pt x="1806576" y="141865"/>
                  <a:pt x="1536100" y="70419"/>
                </a:cubicBezTo>
                <a:cubicBezTo>
                  <a:pt x="1214590" y="-11234"/>
                  <a:pt x="811428" y="-72474"/>
                  <a:pt x="607295" y="187795"/>
                </a:cubicBezTo>
                <a:cubicBezTo>
                  <a:pt x="520539" y="294965"/>
                  <a:pt x="495022" y="432755"/>
                  <a:pt x="464402" y="565441"/>
                </a:cubicBezTo>
                <a:cubicBezTo>
                  <a:pt x="311303" y="1320733"/>
                  <a:pt x="153100" y="2065818"/>
                  <a:pt x="0" y="2816006"/>
                </a:cubicBezTo>
                <a:lnTo>
                  <a:pt x="2674140" y="2816006"/>
                </a:lnTo>
                <a:close/>
              </a:path>
            </a:pathLst>
          </a:custGeom>
          <a:solidFill>
            <a:schemeClr val="accent3"/>
          </a:solidFill>
          <a:ln w="509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2A08CA-DF8E-4CDF-BEE2-8B3BE9B39EE9}"/>
              </a:ext>
            </a:extLst>
          </p:cNvPr>
          <p:cNvGrpSpPr/>
          <p:nvPr userDrawn="1"/>
        </p:nvGrpSpPr>
        <p:grpSpPr>
          <a:xfrm rot="1800000">
            <a:off x="-401299" y="-1381510"/>
            <a:ext cx="3468389" cy="8704979"/>
            <a:chOff x="-190684" y="637002"/>
            <a:chExt cx="2767107" cy="6944898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85B4772-6CB2-4054-A244-3C96B99485CA}"/>
                </a:ext>
              </a:extLst>
            </p:cNvPr>
            <p:cNvSpPr/>
            <p:nvPr/>
          </p:nvSpPr>
          <p:spPr>
            <a:xfrm rot="16200000">
              <a:off x="-2181866" y="3085576"/>
              <a:ext cx="6300816" cy="2318451"/>
            </a:xfrm>
            <a:custGeom>
              <a:avLst/>
              <a:gdLst>
                <a:gd name="connsiteX0" fmla="*/ 524111 w 3275694"/>
                <a:gd name="connsiteY0" fmla="*/ 669698 h 1205326"/>
                <a:gd name="connsiteX1" fmla="*/ 757049 w 3275694"/>
                <a:gd name="connsiteY1" fmla="*/ 917194 h 1205326"/>
                <a:gd name="connsiteX2" fmla="*/ 989988 w 3275694"/>
                <a:gd name="connsiteY2" fmla="*/ 1140427 h 1205326"/>
                <a:gd name="connsiteX3" fmla="*/ 1227779 w 3275694"/>
                <a:gd name="connsiteY3" fmla="*/ 1193809 h 1205326"/>
                <a:gd name="connsiteX4" fmla="*/ 1402482 w 3275694"/>
                <a:gd name="connsiteY4" fmla="*/ 1057928 h 1205326"/>
                <a:gd name="connsiteX5" fmla="*/ 1557775 w 3275694"/>
                <a:gd name="connsiteY5" fmla="*/ 863813 h 1205326"/>
                <a:gd name="connsiteX6" fmla="*/ 1781007 w 3275694"/>
                <a:gd name="connsiteY6" fmla="*/ 718226 h 1205326"/>
                <a:gd name="connsiteX7" fmla="*/ 2314824 w 3275694"/>
                <a:gd name="connsiteY7" fmla="*/ 635727 h 1205326"/>
                <a:gd name="connsiteX8" fmla="*/ 2824376 w 3275694"/>
                <a:gd name="connsiteY8" fmla="*/ 509552 h 1205326"/>
                <a:gd name="connsiteX9" fmla="*/ 3198048 w 3275694"/>
                <a:gd name="connsiteY9" fmla="*/ 140734 h 1205326"/>
                <a:gd name="connsiteX10" fmla="*/ 3275694 w 3275694"/>
                <a:gd name="connsiteY10" fmla="*/ 0 h 1205326"/>
                <a:gd name="connsiteX11" fmla="*/ 3246577 w 3275694"/>
                <a:gd name="connsiteY11" fmla="*/ 0 h 1205326"/>
                <a:gd name="connsiteX12" fmla="*/ 2974816 w 3275694"/>
                <a:gd name="connsiteY12" fmla="*/ 359113 h 1205326"/>
                <a:gd name="connsiteX13" fmla="*/ 2484675 w 3275694"/>
                <a:gd name="connsiteY13" fmla="*/ 577493 h 1205326"/>
                <a:gd name="connsiteX14" fmla="*/ 1514099 w 3275694"/>
                <a:gd name="connsiteY14" fmla="*/ 858960 h 1205326"/>
                <a:gd name="connsiteX15" fmla="*/ 1353954 w 3275694"/>
                <a:gd name="connsiteY15" fmla="*/ 1057928 h 1205326"/>
                <a:gd name="connsiteX16" fmla="*/ 1159838 w 3275694"/>
                <a:gd name="connsiteY16" fmla="*/ 1169544 h 1205326"/>
                <a:gd name="connsiteX17" fmla="*/ 897783 w 3275694"/>
                <a:gd name="connsiteY17" fmla="*/ 1014252 h 1205326"/>
                <a:gd name="connsiteX18" fmla="*/ 659992 w 3275694"/>
                <a:gd name="connsiteY18" fmla="*/ 771608 h 1205326"/>
                <a:gd name="connsiteX19" fmla="*/ 38823 w 3275694"/>
                <a:gd name="connsiteY19" fmla="*/ 0 h 1205326"/>
                <a:gd name="connsiteX20" fmla="*/ 0 w 3275694"/>
                <a:gd name="connsiteY20" fmla="*/ 0 h 1205326"/>
                <a:gd name="connsiteX21" fmla="*/ 524111 w 3275694"/>
                <a:gd name="connsiteY21" fmla="*/ 669698 h 1205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275694" h="1205326">
                  <a:moveTo>
                    <a:pt x="524111" y="669698"/>
                  </a:moveTo>
                  <a:cubicBezTo>
                    <a:pt x="596904" y="752197"/>
                    <a:pt x="674550" y="834696"/>
                    <a:pt x="757049" y="917194"/>
                  </a:cubicBezTo>
                  <a:cubicBezTo>
                    <a:pt x="829843" y="994841"/>
                    <a:pt x="907489" y="1072487"/>
                    <a:pt x="989988" y="1140427"/>
                  </a:cubicBezTo>
                  <a:cubicBezTo>
                    <a:pt x="1057928" y="1193809"/>
                    <a:pt x="1145280" y="1222926"/>
                    <a:pt x="1227779" y="1193809"/>
                  </a:cubicBezTo>
                  <a:cubicBezTo>
                    <a:pt x="1300572" y="1169544"/>
                    <a:pt x="1353954" y="1111310"/>
                    <a:pt x="1402482" y="1057928"/>
                  </a:cubicBezTo>
                  <a:cubicBezTo>
                    <a:pt x="1455864" y="994841"/>
                    <a:pt x="1499540" y="922047"/>
                    <a:pt x="1557775" y="863813"/>
                  </a:cubicBezTo>
                  <a:cubicBezTo>
                    <a:pt x="1620862" y="795872"/>
                    <a:pt x="1693655" y="747344"/>
                    <a:pt x="1781007" y="718226"/>
                  </a:cubicBezTo>
                  <a:cubicBezTo>
                    <a:pt x="1950858" y="655139"/>
                    <a:pt x="2135267" y="650286"/>
                    <a:pt x="2314824" y="635727"/>
                  </a:cubicBezTo>
                  <a:cubicBezTo>
                    <a:pt x="2489528" y="621169"/>
                    <a:pt x="2669084" y="596904"/>
                    <a:pt x="2824376" y="509552"/>
                  </a:cubicBezTo>
                  <a:cubicBezTo>
                    <a:pt x="2979669" y="427054"/>
                    <a:pt x="3100991" y="286320"/>
                    <a:pt x="3198048" y="140734"/>
                  </a:cubicBezTo>
                  <a:cubicBezTo>
                    <a:pt x="3222313" y="92205"/>
                    <a:pt x="3251430" y="43676"/>
                    <a:pt x="3275694" y="0"/>
                  </a:cubicBezTo>
                  <a:lnTo>
                    <a:pt x="3246577" y="0"/>
                  </a:lnTo>
                  <a:cubicBezTo>
                    <a:pt x="3173784" y="131028"/>
                    <a:pt x="3086432" y="257203"/>
                    <a:pt x="2974816" y="359113"/>
                  </a:cubicBezTo>
                  <a:cubicBezTo>
                    <a:pt x="2838935" y="485288"/>
                    <a:pt x="2669084" y="548376"/>
                    <a:pt x="2484675" y="577493"/>
                  </a:cubicBezTo>
                  <a:cubicBezTo>
                    <a:pt x="2154679" y="626022"/>
                    <a:pt x="1756743" y="577493"/>
                    <a:pt x="1514099" y="858960"/>
                  </a:cubicBezTo>
                  <a:cubicBezTo>
                    <a:pt x="1460717" y="922047"/>
                    <a:pt x="1412188" y="994841"/>
                    <a:pt x="1353954" y="1057928"/>
                  </a:cubicBezTo>
                  <a:cubicBezTo>
                    <a:pt x="1300572" y="1116163"/>
                    <a:pt x="1237485" y="1169544"/>
                    <a:pt x="1159838" y="1169544"/>
                  </a:cubicBezTo>
                  <a:cubicBezTo>
                    <a:pt x="1053075" y="1169544"/>
                    <a:pt x="970576" y="1082192"/>
                    <a:pt x="897783" y="1014252"/>
                  </a:cubicBezTo>
                  <a:cubicBezTo>
                    <a:pt x="815284" y="936606"/>
                    <a:pt x="737638" y="854107"/>
                    <a:pt x="659992" y="771608"/>
                  </a:cubicBezTo>
                  <a:cubicBezTo>
                    <a:pt x="436759" y="533817"/>
                    <a:pt x="228085" y="271761"/>
                    <a:pt x="38823" y="0"/>
                  </a:cubicBezTo>
                  <a:lnTo>
                    <a:pt x="0" y="0"/>
                  </a:lnTo>
                  <a:cubicBezTo>
                    <a:pt x="160145" y="232938"/>
                    <a:pt x="334849" y="456171"/>
                    <a:pt x="524111" y="669698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057337E-F977-4D5B-9944-CEA83B116C0F}"/>
                </a:ext>
              </a:extLst>
            </p:cNvPr>
            <p:cNvSpPr/>
            <p:nvPr/>
          </p:nvSpPr>
          <p:spPr>
            <a:xfrm rot="16200000">
              <a:off x="-2279579" y="2725897"/>
              <a:ext cx="6944898" cy="2767107"/>
            </a:xfrm>
            <a:custGeom>
              <a:avLst/>
              <a:gdLst>
                <a:gd name="connsiteX0" fmla="*/ 994840 w 3610542"/>
                <a:gd name="connsiteY0" fmla="*/ 1266602 h 1438575"/>
                <a:gd name="connsiteX1" fmla="*/ 1509246 w 3610542"/>
                <a:gd name="connsiteY1" fmla="*/ 1407335 h 1438575"/>
                <a:gd name="connsiteX2" fmla="*/ 1853800 w 3610542"/>
                <a:gd name="connsiteY2" fmla="*/ 1072487 h 1438575"/>
                <a:gd name="connsiteX3" fmla="*/ 2324530 w 3610542"/>
                <a:gd name="connsiteY3" fmla="*/ 839548 h 1438575"/>
                <a:gd name="connsiteX4" fmla="*/ 2868052 w 3610542"/>
                <a:gd name="connsiteY4" fmla="*/ 732785 h 1438575"/>
                <a:gd name="connsiteX5" fmla="*/ 3314517 w 3610542"/>
                <a:gd name="connsiteY5" fmla="*/ 451318 h 1438575"/>
                <a:gd name="connsiteX6" fmla="*/ 3610543 w 3610542"/>
                <a:gd name="connsiteY6" fmla="*/ 4853 h 1438575"/>
                <a:gd name="connsiteX7" fmla="*/ 3586279 w 3610542"/>
                <a:gd name="connsiteY7" fmla="*/ 4853 h 1438575"/>
                <a:gd name="connsiteX8" fmla="*/ 3397016 w 3610542"/>
                <a:gd name="connsiteY8" fmla="*/ 315437 h 1438575"/>
                <a:gd name="connsiteX9" fmla="*/ 2979669 w 3610542"/>
                <a:gd name="connsiteY9" fmla="*/ 664845 h 1438575"/>
                <a:gd name="connsiteX10" fmla="*/ 2455557 w 3610542"/>
                <a:gd name="connsiteY10" fmla="*/ 791020 h 1438575"/>
                <a:gd name="connsiteX11" fmla="*/ 1965417 w 3610542"/>
                <a:gd name="connsiteY11" fmla="*/ 946312 h 1438575"/>
                <a:gd name="connsiteX12" fmla="*/ 1620862 w 3610542"/>
                <a:gd name="connsiteY12" fmla="*/ 1300572 h 1438575"/>
                <a:gd name="connsiteX13" fmla="*/ 1421894 w 3610542"/>
                <a:gd name="connsiteY13" fmla="*/ 1417041 h 1438575"/>
                <a:gd name="connsiteX14" fmla="*/ 1111310 w 3610542"/>
                <a:gd name="connsiteY14" fmla="*/ 1329689 h 1438575"/>
                <a:gd name="connsiteX15" fmla="*/ 684256 w 3610542"/>
                <a:gd name="connsiteY15" fmla="*/ 897783 h 1438575"/>
                <a:gd name="connsiteX16" fmla="*/ 24264 w 3610542"/>
                <a:gd name="connsiteY16" fmla="*/ 0 h 1438575"/>
                <a:gd name="connsiteX17" fmla="*/ 0 w 3610542"/>
                <a:gd name="connsiteY17" fmla="*/ 0 h 1438575"/>
                <a:gd name="connsiteX18" fmla="*/ 596904 w 3610542"/>
                <a:gd name="connsiteY18" fmla="*/ 810431 h 1438575"/>
                <a:gd name="connsiteX19" fmla="*/ 994840 w 3610542"/>
                <a:gd name="connsiteY19" fmla="*/ 1266602 h 14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0542" h="1438575">
                  <a:moveTo>
                    <a:pt x="994840" y="1266602"/>
                  </a:moveTo>
                  <a:cubicBezTo>
                    <a:pt x="1135574" y="1383071"/>
                    <a:pt x="1329689" y="1494687"/>
                    <a:pt x="1509246" y="1407335"/>
                  </a:cubicBezTo>
                  <a:cubicBezTo>
                    <a:pt x="1659685" y="1339395"/>
                    <a:pt x="1747037" y="1184103"/>
                    <a:pt x="1853800" y="1072487"/>
                  </a:cubicBezTo>
                  <a:cubicBezTo>
                    <a:pt x="1979975" y="941459"/>
                    <a:pt x="2149826" y="878371"/>
                    <a:pt x="2324530" y="839548"/>
                  </a:cubicBezTo>
                  <a:cubicBezTo>
                    <a:pt x="2504086" y="800725"/>
                    <a:pt x="2693349" y="786167"/>
                    <a:pt x="2868052" y="732785"/>
                  </a:cubicBezTo>
                  <a:cubicBezTo>
                    <a:pt x="3042756" y="679403"/>
                    <a:pt x="3193195" y="582346"/>
                    <a:pt x="3314517" y="451318"/>
                  </a:cubicBezTo>
                  <a:cubicBezTo>
                    <a:pt x="3435839" y="320290"/>
                    <a:pt x="3528044" y="164998"/>
                    <a:pt x="3610543" y="4853"/>
                  </a:cubicBezTo>
                  <a:lnTo>
                    <a:pt x="3586279" y="4853"/>
                  </a:lnTo>
                  <a:cubicBezTo>
                    <a:pt x="3528044" y="111616"/>
                    <a:pt x="3469809" y="218380"/>
                    <a:pt x="3397016" y="315437"/>
                  </a:cubicBezTo>
                  <a:cubicBezTo>
                    <a:pt x="3290253" y="461024"/>
                    <a:pt x="3149519" y="587199"/>
                    <a:pt x="2979669" y="664845"/>
                  </a:cubicBezTo>
                  <a:cubicBezTo>
                    <a:pt x="2814671" y="737638"/>
                    <a:pt x="2630261" y="757049"/>
                    <a:pt x="2455557" y="791020"/>
                  </a:cubicBezTo>
                  <a:cubicBezTo>
                    <a:pt x="2285707" y="820137"/>
                    <a:pt x="2111003" y="854107"/>
                    <a:pt x="1965417" y="946312"/>
                  </a:cubicBezTo>
                  <a:cubicBezTo>
                    <a:pt x="1824683" y="1038516"/>
                    <a:pt x="1737331" y="1184103"/>
                    <a:pt x="1620862" y="1300572"/>
                  </a:cubicBezTo>
                  <a:cubicBezTo>
                    <a:pt x="1567480" y="1353954"/>
                    <a:pt x="1499540" y="1402483"/>
                    <a:pt x="1421894" y="1417041"/>
                  </a:cubicBezTo>
                  <a:cubicBezTo>
                    <a:pt x="1310278" y="1436453"/>
                    <a:pt x="1203514" y="1383071"/>
                    <a:pt x="1111310" y="1329689"/>
                  </a:cubicBezTo>
                  <a:cubicBezTo>
                    <a:pt x="936606" y="1218073"/>
                    <a:pt x="805578" y="1057928"/>
                    <a:pt x="684256" y="897783"/>
                  </a:cubicBezTo>
                  <a:cubicBezTo>
                    <a:pt x="465877" y="596904"/>
                    <a:pt x="242644" y="296026"/>
                    <a:pt x="24264" y="0"/>
                  </a:cubicBezTo>
                  <a:lnTo>
                    <a:pt x="0" y="0"/>
                  </a:lnTo>
                  <a:cubicBezTo>
                    <a:pt x="198968" y="271761"/>
                    <a:pt x="397936" y="538670"/>
                    <a:pt x="596904" y="810431"/>
                  </a:cubicBezTo>
                  <a:cubicBezTo>
                    <a:pt x="718226" y="970576"/>
                    <a:pt x="839548" y="1135574"/>
                    <a:pt x="994840" y="1266602"/>
                  </a:cubicBezTo>
                  <a:close/>
                </a:path>
              </a:pathLst>
            </a:custGeom>
            <a:solidFill>
              <a:schemeClr val="tx1"/>
            </a:solidFill>
            <a:ln w="48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18">
            <a:extLst>
              <a:ext uri="{FF2B5EF4-FFF2-40B4-BE49-F238E27FC236}">
                <a16:creationId xmlns:a16="http://schemas.microsoft.com/office/drawing/2014/main" id="{48240CFF-748F-48A1-A29D-70F3BAACE456}"/>
              </a:ext>
            </a:extLst>
          </p:cNvPr>
          <p:cNvSpPr/>
          <p:nvPr userDrawn="1"/>
        </p:nvSpPr>
        <p:spPr>
          <a:xfrm>
            <a:off x="11065790" y="1533287"/>
            <a:ext cx="1734151" cy="1756354"/>
          </a:xfrm>
          <a:custGeom>
            <a:avLst/>
            <a:gdLst>
              <a:gd name="connsiteX0" fmla="*/ 1026227 w 1734151"/>
              <a:gd name="connsiteY0" fmla="*/ 1098746 h 1756354"/>
              <a:gd name="connsiteX1" fmla="*/ 1006143 w 1734151"/>
              <a:gd name="connsiteY1" fmla="*/ 1113810 h 1756354"/>
              <a:gd name="connsiteX2" fmla="*/ 1001122 w 1734151"/>
              <a:gd name="connsiteY2" fmla="*/ 1118831 h 1756354"/>
              <a:gd name="connsiteX3" fmla="*/ 1001122 w 1734151"/>
              <a:gd name="connsiteY3" fmla="*/ 1118831 h 1756354"/>
              <a:gd name="connsiteX4" fmla="*/ 1001122 w 1734151"/>
              <a:gd name="connsiteY4" fmla="*/ 1118831 h 1756354"/>
              <a:gd name="connsiteX5" fmla="*/ 986059 w 1734151"/>
              <a:gd name="connsiteY5" fmla="*/ 1123852 h 1756354"/>
              <a:gd name="connsiteX6" fmla="*/ 940869 w 1734151"/>
              <a:gd name="connsiteY6" fmla="*/ 1158999 h 1756354"/>
              <a:gd name="connsiteX7" fmla="*/ 905722 w 1734151"/>
              <a:gd name="connsiteY7" fmla="*/ 1194146 h 1756354"/>
              <a:gd name="connsiteX8" fmla="*/ 870575 w 1734151"/>
              <a:gd name="connsiteY8" fmla="*/ 1244357 h 1756354"/>
              <a:gd name="connsiteX9" fmla="*/ 885638 w 1734151"/>
              <a:gd name="connsiteY9" fmla="*/ 1304609 h 1756354"/>
              <a:gd name="connsiteX10" fmla="*/ 945890 w 1734151"/>
              <a:gd name="connsiteY10" fmla="*/ 1289546 h 1756354"/>
              <a:gd name="connsiteX11" fmla="*/ 970996 w 1734151"/>
              <a:gd name="connsiteY11" fmla="*/ 1244357 h 1756354"/>
              <a:gd name="connsiteX12" fmla="*/ 996101 w 1734151"/>
              <a:gd name="connsiteY12" fmla="*/ 1204188 h 1756354"/>
              <a:gd name="connsiteX13" fmla="*/ 1001122 w 1734151"/>
              <a:gd name="connsiteY13" fmla="*/ 1194146 h 1756354"/>
              <a:gd name="connsiteX14" fmla="*/ 1006143 w 1734151"/>
              <a:gd name="connsiteY14" fmla="*/ 1189125 h 1756354"/>
              <a:gd name="connsiteX15" fmla="*/ 1006143 w 1734151"/>
              <a:gd name="connsiteY15" fmla="*/ 1189125 h 1756354"/>
              <a:gd name="connsiteX16" fmla="*/ 1021206 w 1734151"/>
              <a:gd name="connsiteY16" fmla="*/ 1164020 h 1756354"/>
              <a:gd name="connsiteX17" fmla="*/ 1026227 w 1734151"/>
              <a:gd name="connsiteY17" fmla="*/ 1153978 h 1756354"/>
              <a:gd name="connsiteX18" fmla="*/ 1026227 w 1734151"/>
              <a:gd name="connsiteY18" fmla="*/ 1153978 h 1756354"/>
              <a:gd name="connsiteX19" fmla="*/ 1031248 w 1734151"/>
              <a:gd name="connsiteY19" fmla="*/ 1148957 h 1756354"/>
              <a:gd name="connsiteX20" fmla="*/ 1051332 w 1734151"/>
              <a:gd name="connsiteY20" fmla="*/ 1133894 h 1756354"/>
              <a:gd name="connsiteX21" fmla="*/ 1026227 w 1734151"/>
              <a:gd name="connsiteY21" fmla="*/ 1098746 h 1756354"/>
              <a:gd name="connsiteX22" fmla="*/ 252987 w 1734151"/>
              <a:gd name="connsiteY22" fmla="*/ 742253 h 1756354"/>
              <a:gd name="connsiteX23" fmla="*/ 293155 w 1734151"/>
              <a:gd name="connsiteY23" fmla="*/ 717147 h 1756354"/>
              <a:gd name="connsiteX24" fmla="*/ 363450 w 1734151"/>
              <a:gd name="connsiteY24" fmla="*/ 606685 h 1756354"/>
              <a:gd name="connsiteX25" fmla="*/ 413660 w 1734151"/>
              <a:gd name="connsiteY25" fmla="*/ 476138 h 1756354"/>
              <a:gd name="connsiteX26" fmla="*/ 353408 w 1734151"/>
              <a:gd name="connsiteY26" fmla="*/ 446011 h 1756354"/>
              <a:gd name="connsiteX27" fmla="*/ 283113 w 1734151"/>
              <a:gd name="connsiteY27" fmla="*/ 556474 h 1756354"/>
              <a:gd name="connsiteX28" fmla="*/ 263029 w 1734151"/>
              <a:gd name="connsiteY28" fmla="*/ 581579 h 1756354"/>
              <a:gd name="connsiteX29" fmla="*/ 258008 w 1734151"/>
              <a:gd name="connsiteY29" fmla="*/ 586600 h 1756354"/>
              <a:gd name="connsiteX30" fmla="*/ 258008 w 1734151"/>
              <a:gd name="connsiteY30" fmla="*/ 586600 h 1756354"/>
              <a:gd name="connsiteX31" fmla="*/ 252987 w 1734151"/>
              <a:gd name="connsiteY31" fmla="*/ 596642 h 1756354"/>
              <a:gd name="connsiteX32" fmla="*/ 207798 w 1734151"/>
              <a:gd name="connsiteY32" fmla="*/ 646853 h 1756354"/>
              <a:gd name="connsiteX33" fmla="*/ 212819 w 1734151"/>
              <a:gd name="connsiteY33" fmla="*/ 727190 h 1756354"/>
              <a:gd name="connsiteX34" fmla="*/ 252987 w 1734151"/>
              <a:gd name="connsiteY34" fmla="*/ 742253 h 1756354"/>
              <a:gd name="connsiteX35" fmla="*/ 724965 w 1734151"/>
              <a:gd name="connsiteY35" fmla="*/ 581579 h 1756354"/>
              <a:gd name="connsiteX36" fmla="*/ 649649 w 1734151"/>
              <a:gd name="connsiteY36" fmla="*/ 666937 h 1756354"/>
              <a:gd name="connsiteX37" fmla="*/ 619523 w 1734151"/>
              <a:gd name="connsiteY37" fmla="*/ 712126 h 1756354"/>
              <a:gd name="connsiteX38" fmla="*/ 609481 w 1734151"/>
              <a:gd name="connsiteY38" fmla="*/ 737232 h 1756354"/>
              <a:gd name="connsiteX39" fmla="*/ 594418 w 1734151"/>
              <a:gd name="connsiteY39" fmla="*/ 772379 h 1756354"/>
              <a:gd name="connsiteX40" fmla="*/ 599439 w 1734151"/>
              <a:gd name="connsiteY40" fmla="*/ 807526 h 1756354"/>
              <a:gd name="connsiteX41" fmla="*/ 624544 w 1734151"/>
              <a:gd name="connsiteY41" fmla="*/ 827610 h 1756354"/>
              <a:gd name="connsiteX42" fmla="*/ 654670 w 1734151"/>
              <a:gd name="connsiteY42" fmla="*/ 827610 h 1756354"/>
              <a:gd name="connsiteX43" fmla="*/ 684796 w 1734151"/>
              <a:gd name="connsiteY43" fmla="*/ 807526 h 1756354"/>
              <a:gd name="connsiteX44" fmla="*/ 694838 w 1734151"/>
              <a:gd name="connsiteY44" fmla="*/ 787442 h 1756354"/>
              <a:gd name="connsiteX45" fmla="*/ 704881 w 1734151"/>
              <a:gd name="connsiteY45" fmla="*/ 767358 h 1756354"/>
              <a:gd name="connsiteX46" fmla="*/ 729986 w 1734151"/>
              <a:gd name="connsiteY46" fmla="*/ 722168 h 1756354"/>
              <a:gd name="connsiteX47" fmla="*/ 755091 w 1734151"/>
              <a:gd name="connsiteY47" fmla="*/ 682000 h 1756354"/>
              <a:gd name="connsiteX48" fmla="*/ 765133 w 1734151"/>
              <a:gd name="connsiteY48" fmla="*/ 671958 h 1756354"/>
              <a:gd name="connsiteX49" fmla="*/ 765133 w 1734151"/>
              <a:gd name="connsiteY49" fmla="*/ 671958 h 1756354"/>
              <a:gd name="connsiteX50" fmla="*/ 765133 w 1734151"/>
              <a:gd name="connsiteY50" fmla="*/ 671958 h 1756354"/>
              <a:gd name="connsiteX51" fmla="*/ 765133 w 1734151"/>
              <a:gd name="connsiteY51" fmla="*/ 671958 h 1756354"/>
              <a:gd name="connsiteX52" fmla="*/ 765133 w 1734151"/>
              <a:gd name="connsiteY52" fmla="*/ 671958 h 1756354"/>
              <a:gd name="connsiteX53" fmla="*/ 765133 w 1734151"/>
              <a:gd name="connsiteY53" fmla="*/ 671958 h 1756354"/>
              <a:gd name="connsiteX54" fmla="*/ 765133 w 1734151"/>
              <a:gd name="connsiteY54" fmla="*/ 671958 h 1756354"/>
              <a:gd name="connsiteX55" fmla="*/ 765133 w 1734151"/>
              <a:gd name="connsiteY55" fmla="*/ 671958 h 1756354"/>
              <a:gd name="connsiteX56" fmla="*/ 780196 w 1734151"/>
              <a:gd name="connsiteY56" fmla="*/ 651874 h 1756354"/>
              <a:gd name="connsiteX57" fmla="*/ 780196 w 1734151"/>
              <a:gd name="connsiteY57" fmla="*/ 586600 h 1756354"/>
              <a:gd name="connsiteX58" fmla="*/ 724965 w 1734151"/>
              <a:gd name="connsiteY58" fmla="*/ 581579 h 1756354"/>
              <a:gd name="connsiteX59" fmla="*/ 935848 w 1734151"/>
              <a:gd name="connsiteY59" fmla="*/ 1490388 h 1756354"/>
              <a:gd name="connsiteX60" fmla="*/ 885638 w 1734151"/>
              <a:gd name="connsiteY60" fmla="*/ 1540598 h 1756354"/>
              <a:gd name="connsiteX61" fmla="*/ 835428 w 1734151"/>
              <a:gd name="connsiteY61" fmla="*/ 1595829 h 1756354"/>
              <a:gd name="connsiteX62" fmla="*/ 820364 w 1734151"/>
              <a:gd name="connsiteY62" fmla="*/ 1625956 h 1756354"/>
              <a:gd name="connsiteX63" fmla="*/ 835428 w 1734151"/>
              <a:gd name="connsiteY63" fmla="*/ 1661103 h 1756354"/>
              <a:gd name="connsiteX64" fmla="*/ 870575 w 1734151"/>
              <a:gd name="connsiteY64" fmla="*/ 1671145 h 1756354"/>
              <a:gd name="connsiteX65" fmla="*/ 885638 w 1734151"/>
              <a:gd name="connsiteY65" fmla="*/ 1666124 h 1756354"/>
              <a:gd name="connsiteX66" fmla="*/ 900701 w 1734151"/>
              <a:gd name="connsiteY66" fmla="*/ 1651061 h 1756354"/>
              <a:gd name="connsiteX67" fmla="*/ 940869 w 1734151"/>
              <a:gd name="connsiteY67" fmla="*/ 1590808 h 1756354"/>
              <a:gd name="connsiteX68" fmla="*/ 981038 w 1734151"/>
              <a:gd name="connsiteY68" fmla="*/ 1530556 h 1756354"/>
              <a:gd name="connsiteX69" fmla="*/ 970996 w 1734151"/>
              <a:gd name="connsiteY69" fmla="*/ 1490388 h 1756354"/>
              <a:gd name="connsiteX70" fmla="*/ 935848 w 1734151"/>
              <a:gd name="connsiteY70" fmla="*/ 1490388 h 1756354"/>
              <a:gd name="connsiteX71" fmla="*/ 1673941 w 1734151"/>
              <a:gd name="connsiteY71" fmla="*/ 9181 h 1756354"/>
              <a:gd name="connsiteX72" fmla="*/ 1402805 w 1734151"/>
              <a:gd name="connsiteY72" fmla="*/ 275296 h 1756354"/>
              <a:gd name="connsiteX73" fmla="*/ 1156774 w 1734151"/>
              <a:gd name="connsiteY73" fmla="*/ 576558 h 1756354"/>
              <a:gd name="connsiteX74" fmla="*/ 1282300 w 1734151"/>
              <a:gd name="connsiteY74" fmla="*/ 671958 h 1756354"/>
              <a:gd name="connsiteX75" fmla="*/ 1528331 w 1734151"/>
              <a:gd name="connsiteY75" fmla="*/ 370696 h 1756354"/>
              <a:gd name="connsiteX76" fmla="*/ 1729173 w 1734151"/>
              <a:gd name="connsiteY76" fmla="*/ 54370 h 1756354"/>
              <a:gd name="connsiteX77" fmla="*/ 1673941 w 1734151"/>
              <a:gd name="connsiteY77" fmla="*/ 9181 h 1756354"/>
              <a:gd name="connsiteX78" fmla="*/ 684796 w 1734151"/>
              <a:gd name="connsiteY78" fmla="*/ 390780 h 1756354"/>
              <a:gd name="connsiteX79" fmla="*/ 704881 w 1734151"/>
              <a:gd name="connsiteY79" fmla="*/ 365675 h 1756354"/>
              <a:gd name="connsiteX80" fmla="*/ 714923 w 1734151"/>
              <a:gd name="connsiteY80" fmla="*/ 345590 h 1756354"/>
              <a:gd name="connsiteX81" fmla="*/ 735007 w 1734151"/>
              <a:gd name="connsiteY81" fmla="*/ 310443 h 1756354"/>
              <a:gd name="connsiteX82" fmla="*/ 780196 w 1734151"/>
              <a:gd name="connsiteY82" fmla="*/ 235128 h 1756354"/>
              <a:gd name="connsiteX83" fmla="*/ 770154 w 1734151"/>
              <a:gd name="connsiteY83" fmla="*/ 174875 h 1756354"/>
              <a:gd name="connsiteX84" fmla="*/ 709902 w 1734151"/>
              <a:gd name="connsiteY84" fmla="*/ 179896 h 1756354"/>
              <a:gd name="connsiteX85" fmla="*/ 654670 w 1734151"/>
              <a:gd name="connsiteY85" fmla="*/ 250191 h 1756354"/>
              <a:gd name="connsiteX86" fmla="*/ 629565 w 1734151"/>
              <a:gd name="connsiteY86" fmla="*/ 285338 h 1756354"/>
              <a:gd name="connsiteX87" fmla="*/ 614502 w 1734151"/>
              <a:gd name="connsiteY87" fmla="*/ 305422 h 1756354"/>
              <a:gd name="connsiteX88" fmla="*/ 594418 w 1734151"/>
              <a:gd name="connsiteY88" fmla="*/ 320485 h 1756354"/>
              <a:gd name="connsiteX89" fmla="*/ 609481 w 1734151"/>
              <a:gd name="connsiteY89" fmla="*/ 395801 h 1756354"/>
              <a:gd name="connsiteX90" fmla="*/ 684796 w 1734151"/>
              <a:gd name="connsiteY90" fmla="*/ 390780 h 1756354"/>
              <a:gd name="connsiteX91" fmla="*/ 509060 w 1734151"/>
              <a:gd name="connsiteY91" fmla="*/ 1530556 h 1756354"/>
              <a:gd name="connsiteX92" fmla="*/ 504039 w 1734151"/>
              <a:gd name="connsiteY92" fmla="*/ 1535577 h 1756354"/>
              <a:gd name="connsiteX93" fmla="*/ 488976 w 1734151"/>
              <a:gd name="connsiteY93" fmla="*/ 1545619 h 1756354"/>
              <a:gd name="connsiteX94" fmla="*/ 468892 w 1734151"/>
              <a:gd name="connsiteY94" fmla="*/ 1560682 h 1756354"/>
              <a:gd name="connsiteX95" fmla="*/ 428723 w 1734151"/>
              <a:gd name="connsiteY95" fmla="*/ 1595829 h 1756354"/>
              <a:gd name="connsiteX96" fmla="*/ 353408 w 1734151"/>
              <a:gd name="connsiteY96" fmla="*/ 1666124 h 1756354"/>
              <a:gd name="connsiteX97" fmla="*/ 358429 w 1734151"/>
              <a:gd name="connsiteY97" fmla="*/ 1746461 h 1756354"/>
              <a:gd name="connsiteX98" fmla="*/ 433744 w 1734151"/>
              <a:gd name="connsiteY98" fmla="*/ 1731398 h 1756354"/>
              <a:gd name="connsiteX99" fmla="*/ 478934 w 1734151"/>
              <a:gd name="connsiteY99" fmla="*/ 1635998 h 1756354"/>
              <a:gd name="connsiteX100" fmla="*/ 499018 w 1734151"/>
              <a:gd name="connsiteY100" fmla="*/ 1585787 h 1756354"/>
              <a:gd name="connsiteX101" fmla="*/ 509060 w 1734151"/>
              <a:gd name="connsiteY101" fmla="*/ 1560682 h 1756354"/>
              <a:gd name="connsiteX102" fmla="*/ 514081 w 1734151"/>
              <a:gd name="connsiteY102" fmla="*/ 1540598 h 1756354"/>
              <a:gd name="connsiteX103" fmla="*/ 519102 w 1734151"/>
              <a:gd name="connsiteY103" fmla="*/ 1535577 h 1756354"/>
              <a:gd name="connsiteX104" fmla="*/ 509060 w 1734151"/>
              <a:gd name="connsiteY104" fmla="*/ 1530556 h 1756354"/>
              <a:gd name="connsiteX105" fmla="*/ 880617 w 1734151"/>
              <a:gd name="connsiteY105" fmla="*/ 917989 h 1756354"/>
              <a:gd name="connsiteX106" fmla="*/ 815343 w 1734151"/>
              <a:gd name="connsiteY106" fmla="*/ 917989 h 1756354"/>
              <a:gd name="connsiteX107" fmla="*/ 664712 w 1734151"/>
              <a:gd name="connsiteY107" fmla="*/ 1073641 h 1756354"/>
              <a:gd name="connsiteX108" fmla="*/ 589397 w 1734151"/>
              <a:gd name="connsiteY108" fmla="*/ 1148957 h 1756354"/>
              <a:gd name="connsiteX109" fmla="*/ 554249 w 1734151"/>
              <a:gd name="connsiteY109" fmla="*/ 1189125 h 1756354"/>
              <a:gd name="connsiteX110" fmla="*/ 514081 w 1734151"/>
              <a:gd name="connsiteY110" fmla="*/ 1254399 h 1756354"/>
              <a:gd name="connsiteX111" fmla="*/ 529144 w 1734151"/>
              <a:gd name="connsiteY111" fmla="*/ 1314651 h 1756354"/>
              <a:gd name="connsiteX112" fmla="*/ 589397 w 1734151"/>
              <a:gd name="connsiteY112" fmla="*/ 1329714 h 1756354"/>
              <a:gd name="connsiteX113" fmla="*/ 629565 w 1734151"/>
              <a:gd name="connsiteY113" fmla="*/ 1304609 h 1756354"/>
              <a:gd name="connsiteX114" fmla="*/ 644628 w 1734151"/>
              <a:gd name="connsiteY114" fmla="*/ 1284525 h 1756354"/>
              <a:gd name="connsiteX115" fmla="*/ 679775 w 1734151"/>
              <a:gd name="connsiteY115" fmla="*/ 1244357 h 1756354"/>
              <a:gd name="connsiteX116" fmla="*/ 750070 w 1734151"/>
              <a:gd name="connsiteY116" fmla="*/ 1153978 h 1756354"/>
              <a:gd name="connsiteX117" fmla="*/ 885638 w 1734151"/>
              <a:gd name="connsiteY117" fmla="*/ 978242 h 1756354"/>
              <a:gd name="connsiteX118" fmla="*/ 880617 w 1734151"/>
              <a:gd name="connsiteY118" fmla="*/ 917989 h 1756354"/>
              <a:gd name="connsiteX119" fmla="*/ 207798 w 1734151"/>
              <a:gd name="connsiteY119" fmla="*/ 1455240 h 1756354"/>
              <a:gd name="connsiteX120" fmla="*/ 152566 w 1734151"/>
              <a:gd name="connsiteY120" fmla="*/ 1505451 h 1756354"/>
              <a:gd name="connsiteX121" fmla="*/ 97335 w 1734151"/>
              <a:gd name="connsiteY121" fmla="*/ 1555661 h 1756354"/>
              <a:gd name="connsiteX122" fmla="*/ 82272 w 1734151"/>
              <a:gd name="connsiteY122" fmla="*/ 1590808 h 1756354"/>
              <a:gd name="connsiteX123" fmla="*/ 102356 w 1734151"/>
              <a:gd name="connsiteY123" fmla="*/ 1630977 h 1756354"/>
              <a:gd name="connsiteX124" fmla="*/ 142524 w 1734151"/>
              <a:gd name="connsiteY124" fmla="*/ 1641019 h 1756354"/>
              <a:gd name="connsiteX125" fmla="*/ 162608 w 1734151"/>
              <a:gd name="connsiteY125" fmla="*/ 1635998 h 1756354"/>
              <a:gd name="connsiteX126" fmla="*/ 182692 w 1734151"/>
              <a:gd name="connsiteY126" fmla="*/ 1615914 h 1756354"/>
              <a:gd name="connsiteX127" fmla="*/ 222861 w 1734151"/>
              <a:gd name="connsiteY127" fmla="*/ 1555661 h 1756354"/>
              <a:gd name="connsiteX128" fmla="*/ 263029 w 1734151"/>
              <a:gd name="connsiteY128" fmla="*/ 1495409 h 1756354"/>
              <a:gd name="connsiteX129" fmla="*/ 252987 w 1734151"/>
              <a:gd name="connsiteY129" fmla="*/ 1455240 h 1756354"/>
              <a:gd name="connsiteX130" fmla="*/ 207798 w 1734151"/>
              <a:gd name="connsiteY130" fmla="*/ 1455240 h 1756354"/>
              <a:gd name="connsiteX131" fmla="*/ 252987 w 1734151"/>
              <a:gd name="connsiteY131" fmla="*/ 933052 h 1756354"/>
              <a:gd name="connsiteX132" fmla="*/ 197755 w 1734151"/>
              <a:gd name="connsiteY132" fmla="*/ 998326 h 1756354"/>
              <a:gd name="connsiteX133" fmla="*/ 137503 w 1734151"/>
              <a:gd name="connsiteY133" fmla="*/ 1068620 h 1756354"/>
              <a:gd name="connsiteX134" fmla="*/ 16998 w 1734151"/>
              <a:gd name="connsiteY134" fmla="*/ 1204188 h 1756354"/>
              <a:gd name="connsiteX135" fmla="*/ 16998 w 1734151"/>
              <a:gd name="connsiteY135" fmla="*/ 1284525 h 1756354"/>
              <a:gd name="connsiteX136" fmla="*/ 97335 w 1734151"/>
              <a:gd name="connsiteY136" fmla="*/ 1284525 h 1756354"/>
              <a:gd name="connsiteX137" fmla="*/ 207798 w 1734151"/>
              <a:gd name="connsiteY137" fmla="*/ 1128873 h 1756354"/>
              <a:gd name="connsiteX138" fmla="*/ 252987 w 1734151"/>
              <a:gd name="connsiteY138" fmla="*/ 1053557 h 1756354"/>
              <a:gd name="connsiteX139" fmla="*/ 293155 w 1734151"/>
              <a:gd name="connsiteY139" fmla="*/ 968199 h 1756354"/>
              <a:gd name="connsiteX140" fmla="*/ 288134 w 1734151"/>
              <a:gd name="connsiteY140" fmla="*/ 933052 h 1756354"/>
              <a:gd name="connsiteX141" fmla="*/ 252987 w 1734151"/>
              <a:gd name="connsiteY141" fmla="*/ 933052 h 1756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734151" h="1756354">
                <a:moveTo>
                  <a:pt x="1026227" y="1098746"/>
                </a:moveTo>
                <a:cubicBezTo>
                  <a:pt x="1021206" y="1103768"/>
                  <a:pt x="1011164" y="1108789"/>
                  <a:pt x="1006143" y="1113810"/>
                </a:cubicBezTo>
                <a:cubicBezTo>
                  <a:pt x="1006143" y="1113810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1001122" y="1118831"/>
                  <a:pt x="1001122" y="1118831"/>
                  <a:pt x="1001122" y="1118831"/>
                </a:cubicBezTo>
                <a:cubicBezTo>
                  <a:pt x="996101" y="1123852"/>
                  <a:pt x="991080" y="1123852"/>
                  <a:pt x="986059" y="1123852"/>
                </a:cubicBezTo>
                <a:cubicBezTo>
                  <a:pt x="970996" y="1133894"/>
                  <a:pt x="955933" y="1143936"/>
                  <a:pt x="940869" y="1158999"/>
                </a:cubicBezTo>
                <a:cubicBezTo>
                  <a:pt x="930827" y="1169041"/>
                  <a:pt x="915764" y="1184104"/>
                  <a:pt x="905722" y="1194146"/>
                </a:cubicBezTo>
                <a:cubicBezTo>
                  <a:pt x="890659" y="1209209"/>
                  <a:pt x="880617" y="1229294"/>
                  <a:pt x="870575" y="1244357"/>
                </a:cubicBezTo>
                <a:cubicBezTo>
                  <a:pt x="855512" y="1264441"/>
                  <a:pt x="865554" y="1294567"/>
                  <a:pt x="885638" y="1304609"/>
                </a:cubicBezTo>
                <a:cubicBezTo>
                  <a:pt x="905722" y="1314651"/>
                  <a:pt x="935848" y="1309630"/>
                  <a:pt x="945890" y="1289546"/>
                </a:cubicBezTo>
                <a:cubicBezTo>
                  <a:pt x="955933" y="1274483"/>
                  <a:pt x="960954" y="1259420"/>
                  <a:pt x="970996" y="1244357"/>
                </a:cubicBezTo>
                <a:cubicBezTo>
                  <a:pt x="981038" y="1229294"/>
                  <a:pt x="986059" y="1214230"/>
                  <a:pt x="996101" y="1204188"/>
                </a:cubicBezTo>
                <a:cubicBezTo>
                  <a:pt x="996101" y="1199167"/>
                  <a:pt x="1001122" y="1199167"/>
                  <a:pt x="1001122" y="1194146"/>
                </a:cubicBezTo>
                <a:cubicBezTo>
                  <a:pt x="1001122" y="1194146"/>
                  <a:pt x="1001122" y="1189125"/>
                  <a:pt x="1006143" y="1189125"/>
                </a:cubicBezTo>
                <a:cubicBezTo>
                  <a:pt x="1011164" y="1184104"/>
                  <a:pt x="1006143" y="1184104"/>
                  <a:pt x="1006143" y="1189125"/>
                </a:cubicBezTo>
                <a:cubicBezTo>
                  <a:pt x="1011164" y="1179083"/>
                  <a:pt x="1016185" y="1174062"/>
                  <a:pt x="1021206" y="1164020"/>
                </a:cubicBezTo>
                <a:cubicBezTo>
                  <a:pt x="1021206" y="1158999"/>
                  <a:pt x="1026227" y="1158999"/>
                  <a:pt x="1026227" y="1153978"/>
                </a:cubicBezTo>
                <a:cubicBezTo>
                  <a:pt x="1026227" y="1153978"/>
                  <a:pt x="1026227" y="1153978"/>
                  <a:pt x="1026227" y="1153978"/>
                </a:cubicBezTo>
                <a:cubicBezTo>
                  <a:pt x="1026227" y="1153978"/>
                  <a:pt x="1031248" y="1148957"/>
                  <a:pt x="1031248" y="1148957"/>
                </a:cubicBezTo>
                <a:cubicBezTo>
                  <a:pt x="1036269" y="1143936"/>
                  <a:pt x="1041290" y="1138915"/>
                  <a:pt x="1051332" y="1133894"/>
                </a:cubicBezTo>
                <a:cubicBezTo>
                  <a:pt x="1071416" y="1118831"/>
                  <a:pt x="1046311" y="1088704"/>
                  <a:pt x="1026227" y="1098746"/>
                </a:cubicBezTo>
                <a:close/>
                <a:moveTo>
                  <a:pt x="252987" y="742253"/>
                </a:moveTo>
                <a:cubicBezTo>
                  <a:pt x="273071" y="742253"/>
                  <a:pt x="283113" y="732211"/>
                  <a:pt x="293155" y="717147"/>
                </a:cubicBezTo>
                <a:cubicBezTo>
                  <a:pt x="318260" y="682000"/>
                  <a:pt x="343366" y="646853"/>
                  <a:pt x="363450" y="606685"/>
                </a:cubicBezTo>
                <a:cubicBezTo>
                  <a:pt x="383534" y="566516"/>
                  <a:pt x="398597" y="521327"/>
                  <a:pt x="413660" y="476138"/>
                </a:cubicBezTo>
                <a:cubicBezTo>
                  <a:pt x="423702" y="435969"/>
                  <a:pt x="373492" y="410864"/>
                  <a:pt x="353408" y="446011"/>
                </a:cubicBezTo>
                <a:cubicBezTo>
                  <a:pt x="333324" y="481159"/>
                  <a:pt x="308218" y="516306"/>
                  <a:pt x="283113" y="556474"/>
                </a:cubicBezTo>
                <a:cubicBezTo>
                  <a:pt x="278092" y="566516"/>
                  <a:pt x="273071" y="571537"/>
                  <a:pt x="263029" y="581579"/>
                </a:cubicBezTo>
                <a:cubicBezTo>
                  <a:pt x="263029" y="581579"/>
                  <a:pt x="258008" y="586600"/>
                  <a:pt x="258008" y="586600"/>
                </a:cubicBezTo>
                <a:cubicBezTo>
                  <a:pt x="258008" y="586600"/>
                  <a:pt x="258008" y="586600"/>
                  <a:pt x="258008" y="586600"/>
                </a:cubicBezTo>
                <a:cubicBezTo>
                  <a:pt x="258008" y="591621"/>
                  <a:pt x="252987" y="596642"/>
                  <a:pt x="252987" y="596642"/>
                </a:cubicBezTo>
                <a:cubicBezTo>
                  <a:pt x="237924" y="611706"/>
                  <a:pt x="222861" y="631790"/>
                  <a:pt x="207798" y="646853"/>
                </a:cubicBezTo>
                <a:cubicBezTo>
                  <a:pt x="182692" y="671958"/>
                  <a:pt x="187713" y="707105"/>
                  <a:pt x="212819" y="727190"/>
                </a:cubicBezTo>
                <a:cubicBezTo>
                  <a:pt x="227882" y="737232"/>
                  <a:pt x="237924" y="742253"/>
                  <a:pt x="252987" y="742253"/>
                </a:cubicBezTo>
                <a:close/>
                <a:moveTo>
                  <a:pt x="724965" y="581579"/>
                </a:moveTo>
                <a:cubicBezTo>
                  <a:pt x="699859" y="606685"/>
                  <a:pt x="674754" y="636811"/>
                  <a:pt x="649649" y="666937"/>
                </a:cubicBezTo>
                <a:cubicBezTo>
                  <a:pt x="639607" y="682000"/>
                  <a:pt x="629565" y="697063"/>
                  <a:pt x="619523" y="712126"/>
                </a:cubicBezTo>
                <a:cubicBezTo>
                  <a:pt x="614502" y="717147"/>
                  <a:pt x="609481" y="727190"/>
                  <a:pt x="609481" y="737232"/>
                </a:cubicBezTo>
                <a:cubicBezTo>
                  <a:pt x="604460" y="747274"/>
                  <a:pt x="599439" y="762337"/>
                  <a:pt x="594418" y="772379"/>
                </a:cubicBezTo>
                <a:cubicBezTo>
                  <a:pt x="594418" y="787442"/>
                  <a:pt x="589397" y="797484"/>
                  <a:pt x="599439" y="807526"/>
                </a:cubicBezTo>
                <a:cubicBezTo>
                  <a:pt x="604460" y="817568"/>
                  <a:pt x="614502" y="822589"/>
                  <a:pt x="624544" y="827610"/>
                </a:cubicBezTo>
                <a:cubicBezTo>
                  <a:pt x="634586" y="832631"/>
                  <a:pt x="644628" y="832631"/>
                  <a:pt x="654670" y="827610"/>
                </a:cubicBezTo>
                <a:cubicBezTo>
                  <a:pt x="669733" y="822589"/>
                  <a:pt x="674754" y="817568"/>
                  <a:pt x="684796" y="807526"/>
                </a:cubicBezTo>
                <a:cubicBezTo>
                  <a:pt x="689817" y="802505"/>
                  <a:pt x="694838" y="792463"/>
                  <a:pt x="694838" y="787442"/>
                </a:cubicBezTo>
                <a:cubicBezTo>
                  <a:pt x="699859" y="782421"/>
                  <a:pt x="704881" y="772379"/>
                  <a:pt x="704881" y="767358"/>
                </a:cubicBezTo>
                <a:cubicBezTo>
                  <a:pt x="709902" y="752295"/>
                  <a:pt x="719944" y="737232"/>
                  <a:pt x="729986" y="722168"/>
                </a:cubicBezTo>
                <a:cubicBezTo>
                  <a:pt x="740028" y="707105"/>
                  <a:pt x="745049" y="697063"/>
                  <a:pt x="755091" y="682000"/>
                </a:cubicBezTo>
                <a:cubicBezTo>
                  <a:pt x="760112" y="676979"/>
                  <a:pt x="760112" y="676979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65133" y="671958"/>
                  <a:pt x="765133" y="671958"/>
                  <a:pt x="765133" y="671958"/>
                </a:cubicBezTo>
                <a:cubicBezTo>
                  <a:pt x="770154" y="666937"/>
                  <a:pt x="775175" y="656895"/>
                  <a:pt x="780196" y="651874"/>
                </a:cubicBezTo>
                <a:cubicBezTo>
                  <a:pt x="795259" y="636811"/>
                  <a:pt x="800280" y="606685"/>
                  <a:pt x="780196" y="586600"/>
                </a:cubicBezTo>
                <a:cubicBezTo>
                  <a:pt x="770154" y="566516"/>
                  <a:pt x="740028" y="561495"/>
                  <a:pt x="724965" y="581579"/>
                </a:cubicBezTo>
                <a:close/>
                <a:moveTo>
                  <a:pt x="935848" y="1490388"/>
                </a:moveTo>
                <a:cubicBezTo>
                  <a:pt x="920785" y="1505451"/>
                  <a:pt x="900701" y="1525535"/>
                  <a:pt x="885638" y="1540598"/>
                </a:cubicBezTo>
                <a:cubicBezTo>
                  <a:pt x="870575" y="1555661"/>
                  <a:pt x="850491" y="1575745"/>
                  <a:pt x="835428" y="1595829"/>
                </a:cubicBezTo>
                <a:cubicBezTo>
                  <a:pt x="825385" y="1605872"/>
                  <a:pt x="825385" y="1615914"/>
                  <a:pt x="820364" y="1625956"/>
                </a:cubicBezTo>
                <a:cubicBezTo>
                  <a:pt x="820364" y="1641019"/>
                  <a:pt x="825385" y="1651061"/>
                  <a:pt x="835428" y="1661103"/>
                </a:cubicBezTo>
                <a:cubicBezTo>
                  <a:pt x="845470" y="1671145"/>
                  <a:pt x="855512" y="1671145"/>
                  <a:pt x="870575" y="1671145"/>
                </a:cubicBezTo>
                <a:cubicBezTo>
                  <a:pt x="875596" y="1671145"/>
                  <a:pt x="880617" y="1671145"/>
                  <a:pt x="885638" y="1666124"/>
                </a:cubicBezTo>
                <a:cubicBezTo>
                  <a:pt x="890659" y="1661103"/>
                  <a:pt x="895680" y="1656082"/>
                  <a:pt x="900701" y="1651061"/>
                </a:cubicBezTo>
                <a:cubicBezTo>
                  <a:pt x="915764" y="1630977"/>
                  <a:pt x="930827" y="1610893"/>
                  <a:pt x="940869" y="1590808"/>
                </a:cubicBezTo>
                <a:cubicBezTo>
                  <a:pt x="955933" y="1570724"/>
                  <a:pt x="965975" y="1550640"/>
                  <a:pt x="981038" y="1530556"/>
                </a:cubicBezTo>
                <a:cubicBezTo>
                  <a:pt x="991080" y="1515493"/>
                  <a:pt x="986059" y="1500430"/>
                  <a:pt x="970996" y="1490388"/>
                </a:cubicBezTo>
                <a:cubicBezTo>
                  <a:pt x="965975" y="1475324"/>
                  <a:pt x="950911" y="1475324"/>
                  <a:pt x="935848" y="1490388"/>
                </a:cubicBezTo>
                <a:close/>
                <a:moveTo>
                  <a:pt x="1673941" y="9181"/>
                </a:moveTo>
                <a:cubicBezTo>
                  <a:pt x="1578541" y="94538"/>
                  <a:pt x="1493184" y="184917"/>
                  <a:pt x="1402805" y="275296"/>
                </a:cubicBezTo>
                <a:cubicBezTo>
                  <a:pt x="1312426" y="365675"/>
                  <a:pt x="1232090" y="471116"/>
                  <a:pt x="1156774" y="576558"/>
                </a:cubicBezTo>
                <a:cubicBezTo>
                  <a:pt x="1106564" y="651874"/>
                  <a:pt x="1217027" y="737232"/>
                  <a:pt x="1282300" y="671958"/>
                </a:cubicBezTo>
                <a:cubicBezTo>
                  <a:pt x="1372679" y="581579"/>
                  <a:pt x="1458037" y="481159"/>
                  <a:pt x="1528331" y="370696"/>
                </a:cubicBezTo>
                <a:cubicBezTo>
                  <a:pt x="1593605" y="265254"/>
                  <a:pt x="1668920" y="159812"/>
                  <a:pt x="1729173" y="54370"/>
                </a:cubicBezTo>
                <a:cubicBezTo>
                  <a:pt x="1749257" y="14202"/>
                  <a:pt x="1704068" y="-15924"/>
                  <a:pt x="1673941" y="9181"/>
                </a:cubicBezTo>
                <a:close/>
                <a:moveTo>
                  <a:pt x="684796" y="390780"/>
                </a:moveTo>
                <a:cubicBezTo>
                  <a:pt x="694838" y="380738"/>
                  <a:pt x="699859" y="375717"/>
                  <a:pt x="704881" y="365675"/>
                </a:cubicBezTo>
                <a:cubicBezTo>
                  <a:pt x="709902" y="360654"/>
                  <a:pt x="714923" y="350612"/>
                  <a:pt x="714923" y="345590"/>
                </a:cubicBezTo>
                <a:cubicBezTo>
                  <a:pt x="719944" y="335548"/>
                  <a:pt x="729986" y="320485"/>
                  <a:pt x="735007" y="310443"/>
                </a:cubicBezTo>
                <a:cubicBezTo>
                  <a:pt x="750070" y="285338"/>
                  <a:pt x="765133" y="260233"/>
                  <a:pt x="780196" y="235128"/>
                </a:cubicBezTo>
                <a:cubicBezTo>
                  <a:pt x="790238" y="215043"/>
                  <a:pt x="785217" y="189938"/>
                  <a:pt x="770154" y="174875"/>
                </a:cubicBezTo>
                <a:cubicBezTo>
                  <a:pt x="755091" y="159812"/>
                  <a:pt x="724965" y="159812"/>
                  <a:pt x="709902" y="179896"/>
                </a:cubicBezTo>
                <a:cubicBezTo>
                  <a:pt x="689817" y="199980"/>
                  <a:pt x="669733" y="225085"/>
                  <a:pt x="654670" y="250191"/>
                </a:cubicBezTo>
                <a:cubicBezTo>
                  <a:pt x="644628" y="260233"/>
                  <a:pt x="634586" y="275296"/>
                  <a:pt x="629565" y="285338"/>
                </a:cubicBezTo>
                <a:cubicBezTo>
                  <a:pt x="624544" y="290359"/>
                  <a:pt x="619523" y="295380"/>
                  <a:pt x="614502" y="305422"/>
                </a:cubicBezTo>
                <a:cubicBezTo>
                  <a:pt x="604460" y="300401"/>
                  <a:pt x="599439" y="310443"/>
                  <a:pt x="594418" y="320485"/>
                </a:cubicBezTo>
                <a:cubicBezTo>
                  <a:pt x="579355" y="345590"/>
                  <a:pt x="584376" y="375717"/>
                  <a:pt x="609481" y="395801"/>
                </a:cubicBezTo>
                <a:cubicBezTo>
                  <a:pt x="629565" y="410864"/>
                  <a:pt x="664712" y="410864"/>
                  <a:pt x="684796" y="390780"/>
                </a:cubicBezTo>
                <a:close/>
                <a:moveTo>
                  <a:pt x="509060" y="1530556"/>
                </a:moveTo>
                <a:cubicBezTo>
                  <a:pt x="509060" y="1530556"/>
                  <a:pt x="504039" y="1535577"/>
                  <a:pt x="504039" y="1535577"/>
                </a:cubicBezTo>
                <a:cubicBezTo>
                  <a:pt x="499018" y="1535577"/>
                  <a:pt x="493997" y="1540598"/>
                  <a:pt x="488976" y="1545619"/>
                </a:cubicBezTo>
                <a:cubicBezTo>
                  <a:pt x="483955" y="1550640"/>
                  <a:pt x="478934" y="1555661"/>
                  <a:pt x="468892" y="1560682"/>
                </a:cubicBezTo>
                <a:cubicBezTo>
                  <a:pt x="453828" y="1570724"/>
                  <a:pt x="443786" y="1585787"/>
                  <a:pt x="428723" y="1595829"/>
                </a:cubicBezTo>
                <a:cubicBezTo>
                  <a:pt x="403618" y="1620935"/>
                  <a:pt x="378513" y="1646040"/>
                  <a:pt x="353408" y="1666124"/>
                </a:cubicBezTo>
                <a:cubicBezTo>
                  <a:pt x="328302" y="1686208"/>
                  <a:pt x="333324" y="1726377"/>
                  <a:pt x="358429" y="1746461"/>
                </a:cubicBezTo>
                <a:cubicBezTo>
                  <a:pt x="383534" y="1761524"/>
                  <a:pt x="423702" y="1761524"/>
                  <a:pt x="433744" y="1731398"/>
                </a:cubicBezTo>
                <a:cubicBezTo>
                  <a:pt x="448807" y="1701271"/>
                  <a:pt x="463871" y="1666124"/>
                  <a:pt x="478934" y="1635998"/>
                </a:cubicBezTo>
                <a:cubicBezTo>
                  <a:pt x="488976" y="1620935"/>
                  <a:pt x="493997" y="1605872"/>
                  <a:pt x="499018" y="1585787"/>
                </a:cubicBezTo>
                <a:cubicBezTo>
                  <a:pt x="499018" y="1575745"/>
                  <a:pt x="504039" y="1570724"/>
                  <a:pt x="509060" y="1560682"/>
                </a:cubicBezTo>
                <a:cubicBezTo>
                  <a:pt x="514081" y="1555661"/>
                  <a:pt x="514081" y="1550640"/>
                  <a:pt x="514081" y="1540598"/>
                </a:cubicBezTo>
                <a:cubicBezTo>
                  <a:pt x="514081" y="1540598"/>
                  <a:pt x="514081" y="1535577"/>
                  <a:pt x="519102" y="1535577"/>
                </a:cubicBezTo>
                <a:cubicBezTo>
                  <a:pt x="519102" y="1530556"/>
                  <a:pt x="514081" y="1520514"/>
                  <a:pt x="509060" y="1530556"/>
                </a:cubicBezTo>
                <a:close/>
                <a:moveTo>
                  <a:pt x="880617" y="917989"/>
                </a:moveTo>
                <a:cubicBezTo>
                  <a:pt x="860533" y="897905"/>
                  <a:pt x="830407" y="897905"/>
                  <a:pt x="815343" y="917989"/>
                </a:cubicBezTo>
                <a:cubicBezTo>
                  <a:pt x="765133" y="968199"/>
                  <a:pt x="714923" y="1023431"/>
                  <a:pt x="664712" y="1073641"/>
                </a:cubicBezTo>
                <a:cubicBezTo>
                  <a:pt x="639607" y="1098746"/>
                  <a:pt x="614502" y="1123852"/>
                  <a:pt x="589397" y="1148957"/>
                </a:cubicBezTo>
                <a:cubicBezTo>
                  <a:pt x="574333" y="1164020"/>
                  <a:pt x="564291" y="1174062"/>
                  <a:pt x="554249" y="1189125"/>
                </a:cubicBezTo>
                <a:cubicBezTo>
                  <a:pt x="539186" y="1209209"/>
                  <a:pt x="519102" y="1229294"/>
                  <a:pt x="514081" y="1254399"/>
                </a:cubicBezTo>
                <a:cubicBezTo>
                  <a:pt x="509060" y="1274483"/>
                  <a:pt x="514081" y="1299588"/>
                  <a:pt x="529144" y="1314651"/>
                </a:cubicBezTo>
                <a:cubicBezTo>
                  <a:pt x="544207" y="1329714"/>
                  <a:pt x="569312" y="1339756"/>
                  <a:pt x="589397" y="1329714"/>
                </a:cubicBezTo>
                <a:cubicBezTo>
                  <a:pt x="604460" y="1324693"/>
                  <a:pt x="619523" y="1319672"/>
                  <a:pt x="629565" y="1304609"/>
                </a:cubicBezTo>
                <a:cubicBezTo>
                  <a:pt x="634586" y="1299588"/>
                  <a:pt x="639607" y="1289546"/>
                  <a:pt x="644628" y="1284525"/>
                </a:cubicBezTo>
                <a:cubicBezTo>
                  <a:pt x="654670" y="1269462"/>
                  <a:pt x="669733" y="1259420"/>
                  <a:pt x="679775" y="1244357"/>
                </a:cubicBezTo>
                <a:cubicBezTo>
                  <a:pt x="704881" y="1214230"/>
                  <a:pt x="724965" y="1184104"/>
                  <a:pt x="750070" y="1153978"/>
                </a:cubicBezTo>
                <a:cubicBezTo>
                  <a:pt x="795259" y="1093725"/>
                  <a:pt x="840449" y="1038494"/>
                  <a:pt x="885638" y="978242"/>
                </a:cubicBezTo>
                <a:cubicBezTo>
                  <a:pt x="900701" y="963178"/>
                  <a:pt x="900701" y="938073"/>
                  <a:pt x="880617" y="917989"/>
                </a:cubicBezTo>
                <a:close/>
                <a:moveTo>
                  <a:pt x="207798" y="1455240"/>
                </a:moveTo>
                <a:cubicBezTo>
                  <a:pt x="187713" y="1470303"/>
                  <a:pt x="172650" y="1490388"/>
                  <a:pt x="152566" y="1505451"/>
                </a:cubicBezTo>
                <a:cubicBezTo>
                  <a:pt x="132482" y="1520514"/>
                  <a:pt x="117419" y="1535577"/>
                  <a:pt x="97335" y="1555661"/>
                </a:cubicBezTo>
                <a:cubicBezTo>
                  <a:pt x="87293" y="1565703"/>
                  <a:pt x="82272" y="1575745"/>
                  <a:pt x="82272" y="1590808"/>
                </a:cubicBezTo>
                <a:cubicBezTo>
                  <a:pt x="82272" y="1605872"/>
                  <a:pt x="92314" y="1620935"/>
                  <a:pt x="102356" y="1630977"/>
                </a:cubicBezTo>
                <a:cubicBezTo>
                  <a:pt x="112398" y="1641019"/>
                  <a:pt x="127461" y="1641019"/>
                  <a:pt x="142524" y="1641019"/>
                </a:cubicBezTo>
                <a:cubicBezTo>
                  <a:pt x="147545" y="1641019"/>
                  <a:pt x="157587" y="1641019"/>
                  <a:pt x="162608" y="1635998"/>
                </a:cubicBezTo>
                <a:cubicBezTo>
                  <a:pt x="172650" y="1630977"/>
                  <a:pt x="177671" y="1625956"/>
                  <a:pt x="182692" y="1615914"/>
                </a:cubicBezTo>
                <a:cubicBezTo>
                  <a:pt x="197755" y="1595829"/>
                  <a:pt x="207798" y="1575745"/>
                  <a:pt x="222861" y="1555661"/>
                </a:cubicBezTo>
                <a:cubicBezTo>
                  <a:pt x="237924" y="1535577"/>
                  <a:pt x="247966" y="1515493"/>
                  <a:pt x="263029" y="1495409"/>
                </a:cubicBezTo>
                <a:cubicBezTo>
                  <a:pt x="273071" y="1480346"/>
                  <a:pt x="268050" y="1465282"/>
                  <a:pt x="252987" y="1455240"/>
                </a:cubicBezTo>
                <a:cubicBezTo>
                  <a:pt x="237924" y="1440177"/>
                  <a:pt x="217840" y="1440177"/>
                  <a:pt x="207798" y="1455240"/>
                </a:cubicBezTo>
                <a:close/>
                <a:moveTo>
                  <a:pt x="252987" y="933052"/>
                </a:moveTo>
                <a:cubicBezTo>
                  <a:pt x="232903" y="958157"/>
                  <a:pt x="212819" y="978242"/>
                  <a:pt x="197755" y="998326"/>
                </a:cubicBezTo>
                <a:cubicBezTo>
                  <a:pt x="177671" y="1023431"/>
                  <a:pt x="157587" y="1043515"/>
                  <a:pt x="137503" y="1068620"/>
                </a:cubicBezTo>
                <a:cubicBezTo>
                  <a:pt x="97335" y="1113810"/>
                  <a:pt x="52145" y="1153978"/>
                  <a:pt x="16998" y="1204188"/>
                </a:cubicBezTo>
                <a:cubicBezTo>
                  <a:pt x="-3086" y="1229294"/>
                  <a:pt x="-8107" y="1264441"/>
                  <a:pt x="16998" y="1284525"/>
                </a:cubicBezTo>
                <a:cubicBezTo>
                  <a:pt x="37082" y="1304609"/>
                  <a:pt x="77250" y="1309630"/>
                  <a:pt x="97335" y="1284525"/>
                </a:cubicBezTo>
                <a:cubicBezTo>
                  <a:pt x="142524" y="1234315"/>
                  <a:pt x="177671" y="1184104"/>
                  <a:pt x="207798" y="1128873"/>
                </a:cubicBezTo>
                <a:cubicBezTo>
                  <a:pt x="222861" y="1103768"/>
                  <a:pt x="237924" y="1078662"/>
                  <a:pt x="252987" y="1053557"/>
                </a:cubicBezTo>
                <a:cubicBezTo>
                  <a:pt x="268050" y="1023431"/>
                  <a:pt x="283113" y="998326"/>
                  <a:pt x="293155" y="968199"/>
                </a:cubicBezTo>
                <a:cubicBezTo>
                  <a:pt x="298176" y="958157"/>
                  <a:pt x="298176" y="943094"/>
                  <a:pt x="288134" y="933052"/>
                </a:cubicBezTo>
                <a:cubicBezTo>
                  <a:pt x="278092" y="928031"/>
                  <a:pt x="263029" y="923010"/>
                  <a:pt x="252987" y="933052"/>
                </a:cubicBezTo>
                <a:close/>
              </a:path>
            </a:pathLst>
          </a:custGeom>
          <a:solidFill>
            <a:schemeClr val="accent3"/>
          </a:solidFill>
          <a:ln w="500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Drawing 147">
            <a:extLst>
              <a:ext uri="{FF2B5EF4-FFF2-40B4-BE49-F238E27FC236}">
                <a16:creationId xmlns:a16="http://schemas.microsoft.com/office/drawing/2014/main" id="{CA54AEB7-2D56-482A-A6B6-7E36A94D2A72}"/>
              </a:ext>
            </a:extLst>
          </p:cNvPr>
          <p:cNvGrpSpPr/>
          <p:nvPr userDrawn="1"/>
        </p:nvGrpSpPr>
        <p:grpSpPr>
          <a:xfrm rot="10800000">
            <a:off x="11237929" y="2238971"/>
            <a:ext cx="1414709" cy="3319126"/>
            <a:chOff x="10923348" y="1678891"/>
            <a:chExt cx="1414709" cy="3319126"/>
          </a:xfrm>
          <a:solidFill>
            <a:schemeClr val="bg1">
              <a:alpha val="50000"/>
            </a:schemeClr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2A1DD5CF-F15C-4513-A97C-411FB7777B70}"/>
                </a:ext>
              </a:extLst>
            </p:cNvPr>
            <p:cNvSpPr/>
            <p:nvPr/>
          </p:nvSpPr>
          <p:spPr>
            <a:xfrm>
              <a:off x="10923348" y="2010803"/>
              <a:ext cx="1079217" cy="2758683"/>
            </a:xfrm>
            <a:custGeom>
              <a:avLst/>
              <a:gdLst>
                <a:gd name="connsiteX0" fmla="*/ 854267 w 1079217"/>
                <a:gd name="connsiteY0" fmla="*/ 2307065 h 2758683"/>
                <a:gd name="connsiteX1" fmla="*/ 1044708 w 1079217"/>
                <a:gd name="connsiteY1" fmla="*/ 1947946 h 2758683"/>
                <a:gd name="connsiteX2" fmla="*/ 342795 w 1079217"/>
                <a:gd name="connsiteY2" fmla="*/ 321030 h 2758683"/>
                <a:gd name="connsiteX3" fmla="*/ 0 w 1079217"/>
                <a:gd name="connsiteY3" fmla="*/ 0 h 2758683"/>
                <a:gd name="connsiteX4" fmla="*/ 0 w 1079217"/>
                <a:gd name="connsiteY4" fmla="*/ 81618 h 2758683"/>
                <a:gd name="connsiteX5" fmla="*/ 185000 w 1079217"/>
                <a:gd name="connsiteY5" fmla="*/ 250295 h 2758683"/>
                <a:gd name="connsiteX6" fmla="*/ 810737 w 1079217"/>
                <a:gd name="connsiteY6" fmla="*/ 984855 h 2758683"/>
                <a:gd name="connsiteX7" fmla="*/ 1006620 w 1079217"/>
                <a:gd name="connsiteY7" fmla="*/ 1828240 h 2758683"/>
                <a:gd name="connsiteX8" fmla="*/ 865149 w 1079217"/>
                <a:gd name="connsiteY8" fmla="*/ 2209123 h 2758683"/>
                <a:gd name="connsiteX9" fmla="*/ 516913 w 1079217"/>
                <a:gd name="connsiteY9" fmla="*/ 2492065 h 2758683"/>
                <a:gd name="connsiteX10" fmla="*/ 5441 w 1079217"/>
                <a:gd name="connsiteY10" fmla="*/ 2715154 h 2758683"/>
                <a:gd name="connsiteX11" fmla="*/ 5441 w 1079217"/>
                <a:gd name="connsiteY11" fmla="*/ 2758684 h 2758683"/>
                <a:gd name="connsiteX12" fmla="*/ 457060 w 1079217"/>
                <a:gd name="connsiteY12" fmla="*/ 2584565 h 2758683"/>
                <a:gd name="connsiteX13" fmla="*/ 854267 w 1079217"/>
                <a:gd name="connsiteY13" fmla="*/ 2307065 h 275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17" h="2758683">
                  <a:moveTo>
                    <a:pt x="854267" y="2307065"/>
                  </a:moveTo>
                  <a:cubicBezTo>
                    <a:pt x="946767" y="2203682"/>
                    <a:pt x="1006620" y="2078535"/>
                    <a:pt x="1044708" y="1947946"/>
                  </a:cubicBezTo>
                  <a:cubicBezTo>
                    <a:pt x="1207944" y="1305886"/>
                    <a:pt x="761766" y="745443"/>
                    <a:pt x="342795" y="321030"/>
                  </a:cubicBezTo>
                  <a:cubicBezTo>
                    <a:pt x="233971" y="212206"/>
                    <a:pt x="119706" y="103383"/>
                    <a:pt x="0" y="0"/>
                  </a:cubicBezTo>
                  <a:lnTo>
                    <a:pt x="0" y="81618"/>
                  </a:lnTo>
                  <a:cubicBezTo>
                    <a:pt x="59853" y="136030"/>
                    <a:pt x="125147" y="195883"/>
                    <a:pt x="185000" y="250295"/>
                  </a:cubicBezTo>
                  <a:cubicBezTo>
                    <a:pt x="413530" y="467942"/>
                    <a:pt x="642060" y="707355"/>
                    <a:pt x="810737" y="984855"/>
                  </a:cubicBezTo>
                  <a:cubicBezTo>
                    <a:pt x="963090" y="1240591"/>
                    <a:pt x="1050149" y="1528975"/>
                    <a:pt x="1006620" y="1828240"/>
                  </a:cubicBezTo>
                  <a:cubicBezTo>
                    <a:pt x="984855" y="1964270"/>
                    <a:pt x="941326" y="2094858"/>
                    <a:pt x="865149" y="2209123"/>
                  </a:cubicBezTo>
                  <a:cubicBezTo>
                    <a:pt x="778090" y="2334271"/>
                    <a:pt x="652943" y="2421330"/>
                    <a:pt x="516913" y="2492065"/>
                  </a:cubicBezTo>
                  <a:cubicBezTo>
                    <a:pt x="353677" y="2579124"/>
                    <a:pt x="179559" y="2649860"/>
                    <a:pt x="5441" y="2715154"/>
                  </a:cubicBezTo>
                  <a:lnTo>
                    <a:pt x="5441" y="2758684"/>
                  </a:lnTo>
                  <a:cubicBezTo>
                    <a:pt x="157794" y="2704272"/>
                    <a:pt x="310148" y="2649860"/>
                    <a:pt x="457060" y="2584565"/>
                  </a:cubicBezTo>
                  <a:cubicBezTo>
                    <a:pt x="598531" y="2513830"/>
                    <a:pt x="745443" y="2432212"/>
                    <a:pt x="854267" y="2307065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178F2F2-86E7-4C68-A6B3-880969F0F10F}"/>
                </a:ext>
              </a:extLst>
            </p:cNvPr>
            <p:cNvSpPr/>
            <p:nvPr/>
          </p:nvSpPr>
          <p:spPr>
            <a:xfrm>
              <a:off x="10917906" y="1678891"/>
              <a:ext cx="1399860" cy="3319126"/>
            </a:xfrm>
            <a:custGeom>
              <a:avLst/>
              <a:gdLst>
                <a:gd name="connsiteX0" fmla="*/ 609413 w 1399860"/>
                <a:gd name="connsiteY0" fmla="*/ 3090596 h 3319126"/>
                <a:gd name="connsiteX1" fmla="*/ 1061032 w 1399860"/>
                <a:gd name="connsiteY1" fmla="*/ 2856625 h 3319126"/>
                <a:gd name="connsiteX2" fmla="*/ 1354856 w 1399860"/>
                <a:gd name="connsiteY2" fmla="*/ 2437653 h 3319126"/>
                <a:gd name="connsiteX3" fmla="*/ 1218826 w 1399860"/>
                <a:gd name="connsiteY3" fmla="*/ 1392945 h 3319126"/>
                <a:gd name="connsiteX4" fmla="*/ 565884 w 1399860"/>
                <a:gd name="connsiteY4" fmla="*/ 522354 h 3319126"/>
                <a:gd name="connsiteX5" fmla="*/ 5441 w 1399860"/>
                <a:gd name="connsiteY5" fmla="*/ 0 h 3319126"/>
                <a:gd name="connsiteX6" fmla="*/ 5441 w 1399860"/>
                <a:gd name="connsiteY6" fmla="*/ 59853 h 3319126"/>
                <a:gd name="connsiteX7" fmla="*/ 408089 w 1399860"/>
                <a:gd name="connsiteY7" fmla="*/ 435295 h 3319126"/>
                <a:gd name="connsiteX8" fmla="*/ 1077355 w 1399860"/>
                <a:gd name="connsiteY8" fmla="*/ 1251474 h 3319126"/>
                <a:gd name="connsiteX9" fmla="*/ 1316768 w 1399860"/>
                <a:gd name="connsiteY9" fmla="*/ 2252653 h 3319126"/>
                <a:gd name="connsiteX10" fmla="*/ 1082797 w 1399860"/>
                <a:gd name="connsiteY10" fmla="*/ 2736919 h 3319126"/>
                <a:gd name="connsiteX11" fmla="*/ 663825 w 1399860"/>
                <a:gd name="connsiteY11" fmla="*/ 2992655 h 3319126"/>
                <a:gd name="connsiteX12" fmla="*/ 38088 w 1399860"/>
                <a:gd name="connsiteY12" fmla="*/ 3237508 h 3319126"/>
                <a:gd name="connsiteX13" fmla="*/ 0 w 1399860"/>
                <a:gd name="connsiteY13" fmla="*/ 3253832 h 3319126"/>
                <a:gd name="connsiteX14" fmla="*/ 0 w 1399860"/>
                <a:gd name="connsiteY14" fmla="*/ 3319126 h 3319126"/>
                <a:gd name="connsiteX15" fmla="*/ 609413 w 1399860"/>
                <a:gd name="connsiteY15" fmla="*/ 3090596 h 3319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860" h="3319126">
                  <a:moveTo>
                    <a:pt x="609413" y="3090596"/>
                  </a:moveTo>
                  <a:cubicBezTo>
                    <a:pt x="767208" y="3030743"/>
                    <a:pt x="925002" y="2960008"/>
                    <a:pt x="1061032" y="2856625"/>
                  </a:cubicBezTo>
                  <a:cubicBezTo>
                    <a:pt x="1202503" y="2747801"/>
                    <a:pt x="1300444" y="2606330"/>
                    <a:pt x="1354856" y="2437653"/>
                  </a:cubicBezTo>
                  <a:cubicBezTo>
                    <a:pt x="1458239" y="2089417"/>
                    <a:pt x="1371180" y="1708534"/>
                    <a:pt x="1218826" y="1392945"/>
                  </a:cubicBezTo>
                  <a:cubicBezTo>
                    <a:pt x="1061032" y="1066473"/>
                    <a:pt x="821619" y="783531"/>
                    <a:pt x="565884" y="522354"/>
                  </a:cubicBezTo>
                  <a:cubicBezTo>
                    <a:pt x="386324" y="342795"/>
                    <a:pt x="201324" y="168677"/>
                    <a:pt x="5441" y="0"/>
                  </a:cubicBezTo>
                  <a:lnTo>
                    <a:pt x="5441" y="59853"/>
                  </a:lnTo>
                  <a:cubicBezTo>
                    <a:pt x="141471" y="179559"/>
                    <a:pt x="277501" y="304707"/>
                    <a:pt x="408089" y="435295"/>
                  </a:cubicBezTo>
                  <a:cubicBezTo>
                    <a:pt x="658384" y="680149"/>
                    <a:pt x="897796" y="946767"/>
                    <a:pt x="1077355" y="1251474"/>
                  </a:cubicBezTo>
                  <a:cubicBezTo>
                    <a:pt x="1251473" y="1550739"/>
                    <a:pt x="1365738" y="1904417"/>
                    <a:pt x="1316768" y="2252653"/>
                  </a:cubicBezTo>
                  <a:cubicBezTo>
                    <a:pt x="1295003" y="2437653"/>
                    <a:pt x="1218826" y="2606330"/>
                    <a:pt x="1082797" y="2736919"/>
                  </a:cubicBezTo>
                  <a:cubicBezTo>
                    <a:pt x="963090" y="2851184"/>
                    <a:pt x="810737" y="2927360"/>
                    <a:pt x="663825" y="2992655"/>
                  </a:cubicBezTo>
                  <a:cubicBezTo>
                    <a:pt x="457060" y="3079714"/>
                    <a:pt x="244853" y="3155890"/>
                    <a:pt x="38088" y="3237508"/>
                  </a:cubicBezTo>
                  <a:cubicBezTo>
                    <a:pt x="27206" y="3242949"/>
                    <a:pt x="16324" y="3248391"/>
                    <a:pt x="0" y="3253832"/>
                  </a:cubicBezTo>
                  <a:lnTo>
                    <a:pt x="0" y="3319126"/>
                  </a:lnTo>
                  <a:cubicBezTo>
                    <a:pt x="206765" y="3242949"/>
                    <a:pt x="408089" y="3166773"/>
                    <a:pt x="609413" y="3090596"/>
                  </a:cubicBezTo>
                  <a:close/>
                </a:path>
              </a:pathLst>
            </a:custGeom>
            <a:grpFill/>
            <a:ln w="542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">
            <a:extLst>
              <a:ext uri="{FF2B5EF4-FFF2-40B4-BE49-F238E27FC236}">
                <a16:creationId xmlns:a16="http://schemas.microsoft.com/office/drawing/2014/main" id="{957980A6-0DBD-4CEB-96EB-D65F3D702009}"/>
              </a:ext>
            </a:extLst>
          </p:cNvPr>
          <p:cNvSpPr/>
          <p:nvPr userDrawn="1"/>
        </p:nvSpPr>
        <p:spPr>
          <a:xfrm rot="1855244">
            <a:off x="4273555" y="-1167709"/>
            <a:ext cx="3535997" cy="4558029"/>
          </a:xfrm>
          <a:custGeom>
            <a:avLst/>
            <a:gdLst>
              <a:gd name="connsiteX0" fmla="*/ 944205 w 3535997"/>
              <a:gd name="connsiteY0" fmla="*/ 2983865 h 4558029"/>
              <a:gd name="connsiteX1" fmla="*/ 944205 w 3535997"/>
              <a:gd name="connsiteY1" fmla="*/ 3030855 h 4558029"/>
              <a:gd name="connsiteX2" fmla="*/ 944205 w 3535997"/>
              <a:gd name="connsiteY2" fmla="*/ 2983865 h 4558029"/>
              <a:gd name="connsiteX3" fmla="*/ 873720 w 3535997"/>
              <a:gd name="connsiteY3" fmla="*/ 3964781 h 4558029"/>
              <a:gd name="connsiteX4" fmla="*/ 873720 w 3535997"/>
              <a:gd name="connsiteY4" fmla="*/ 4082256 h 4558029"/>
              <a:gd name="connsiteX5" fmla="*/ 873720 w 3535997"/>
              <a:gd name="connsiteY5" fmla="*/ 3964781 h 4558029"/>
              <a:gd name="connsiteX6" fmla="*/ 908963 w 3535997"/>
              <a:gd name="connsiteY6" fmla="*/ 2719546 h 4558029"/>
              <a:gd name="connsiteX7" fmla="*/ 908963 w 3535997"/>
              <a:gd name="connsiteY7" fmla="*/ 2631440 h 4558029"/>
              <a:gd name="connsiteX8" fmla="*/ 908963 w 3535997"/>
              <a:gd name="connsiteY8" fmla="*/ 2719546 h 4558029"/>
              <a:gd name="connsiteX9" fmla="*/ 826730 w 3535997"/>
              <a:gd name="connsiteY9" fmla="*/ 3342164 h 4558029"/>
              <a:gd name="connsiteX10" fmla="*/ 826730 w 3535997"/>
              <a:gd name="connsiteY10" fmla="*/ 3459639 h 4558029"/>
              <a:gd name="connsiteX11" fmla="*/ 826730 w 3535997"/>
              <a:gd name="connsiteY11" fmla="*/ 3342164 h 4558029"/>
              <a:gd name="connsiteX12" fmla="*/ 979448 w 3535997"/>
              <a:gd name="connsiteY12" fmla="*/ 2190909 h 4558029"/>
              <a:gd name="connsiteX13" fmla="*/ 967700 w 3535997"/>
              <a:gd name="connsiteY13" fmla="*/ 2179161 h 4558029"/>
              <a:gd name="connsiteX14" fmla="*/ 938332 w 3535997"/>
              <a:gd name="connsiteY14" fmla="*/ 2173288 h 4558029"/>
              <a:gd name="connsiteX15" fmla="*/ 920710 w 3535997"/>
              <a:gd name="connsiteY15" fmla="*/ 2173288 h 4558029"/>
              <a:gd name="connsiteX16" fmla="*/ 897215 w 3535997"/>
              <a:gd name="connsiteY16" fmla="*/ 2179161 h 4558029"/>
              <a:gd name="connsiteX17" fmla="*/ 879594 w 3535997"/>
              <a:gd name="connsiteY17" fmla="*/ 2190909 h 4558029"/>
              <a:gd name="connsiteX18" fmla="*/ 867847 w 3535997"/>
              <a:gd name="connsiteY18" fmla="*/ 2208530 h 4558029"/>
              <a:gd name="connsiteX19" fmla="*/ 861973 w 3535997"/>
              <a:gd name="connsiteY19" fmla="*/ 2232025 h 4558029"/>
              <a:gd name="connsiteX20" fmla="*/ 861973 w 3535997"/>
              <a:gd name="connsiteY20" fmla="*/ 2249646 h 4558029"/>
              <a:gd name="connsiteX21" fmla="*/ 879594 w 3535997"/>
              <a:gd name="connsiteY21" fmla="*/ 2273141 h 4558029"/>
              <a:gd name="connsiteX22" fmla="*/ 891342 w 3535997"/>
              <a:gd name="connsiteY22" fmla="*/ 2284889 h 4558029"/>
              <a:gd name="connsiteX23" fmla="*/ 920710 w 3535997"/>
              <a:gd name="connsiteY23" fmla="*/ 2290763 h 4558029"/>
              <a:gd name="connsiteX24" fmla="*/ 938332 w 3535997"/>
              <a:gd name="connsiteY24" fmla="*/ 2290763 h 4558029"/>
              <a:gd name="connsiteX25" fmla="*/ 961827 w 3535997"/>
              <a:gd name="connsiteY25" fmla="*/ 2284889 h 4558029"/>
              <a:gd name="connsiteX26" fmla="*/ 979448 w 3535997"/>
              <a:gd name="connsiteY26" fmla="*/ 2273141 h 4558029"/>
              <a:gd name="connsiteX27" fmla="*/ 991195 w 3535997"/>
              <a:gd name="connsiteY27" fmla="*/ 2255520 h 4558029"/>
              <a:gd name="connsiteX28" fmla="*/ 997069 w 3535997"/>
              <a:gd name="connsiteY28" fmla="*/ 2232025 h 4558029"/>
              <a:gd name="connsiteX29" fmla="*/ 997069 w 3535997"/>
              <a:gd name="connsiteY29" fmla="*/ 2214404 h 4558029"/>
              <a:gd name="connsiteX30" fmla="*/ 979448 w 3535997"/>
              <a:gd name="connsiteY30" fmla="*/ 2190909 h 4558029"/>
              <a:gd name="connsiteX31" fmla="*/ 1091049 w 3535997"/>
              <a:gd name="connsiteY31" fmla="*/ 3277553 h 4558029"/>
              <a:gd name="connsiteX32" fmla="*/ 1091049 w 3535997"/>
              <a:gd name="connsiteY32" fmla="*/ 3289300 h 4558029"/>
              <a:gd name="connsiteX33" fmla="*/ 1091049 w 3535997"/>
              <a:gd name="connsiteY33" fmla="*/ 3277553 h 4558029"/>
              <a:gd name="connsiteX34" fmla="*/ 1220272 w 3535997"/>
              <a:gd name="connsiteY34" fmla="*/ 3770947 h 4558029"/>
              <a:gd name="connsiteX35" fmla="*/ 1220272 w 3535997"/>
              <a:gd name="connsiteY35" fmla="*/ 3847306 h 4558029"/>
              <a:gd name="connsiteX36" fmla="*/ 1220272 w 3535997"/>
              <a:gd name="connsiteY36" fmla="*/ 3770947 h 4558029"/>
              <a:gd name="connsiteX37" fmla="*/ 1396484 w 3535997"/>
              <a:gd name="connsiteY37" fmla="*/ 2226151 h 4558029"/>
              <a:gd name="connsiteX38" fmla="*/ 1402358 w 3535997"/>
              <a:gd name="connsiteY38" fmla="*/ 2214404 h 4558029"/>
              <a:gd name="connsiteX39" fmla="*/ 1402358 w 3535997"/>
              <a:gd name="connsiteY39" fmla="*/ 2196783 h 4558029"/>
              <a:gd name="connsiteX40" fmla="*/ 1396484 w 3535997"/>
              <a:gd name="connsiteY40" fmla="*/ 2179161 h 4558029"/>
              <a:gd name="connsiteX41" fmla="*/ 1384737 w 3535997"/>
              <a:gd name="connsiteY41" fmla="*/ 2161540 h 4558029"/>
              <a:gd name="connsiteX42" fmla="*/ 1367115 w 3535997"/>
              <a:gd name="connsiteY42" fmla="*/ 2143919 h 4558029"/>
              <a:gd name="connsiteX43" fmla="*/ 1337747 w 3535997"/>
              <a:gd name="connsiteY43" fmla="*/ 2138045 h 4558029"/>
              <a:gd name="connsiteX44" fmla="*/ 1320125 w 3535997"/>
              <a:gd name="connsiteY44" fmla="*/ 2138045 h 4558029"/>
              <a:gd name="connsiteX45" fmla="*/ 1296630 w 3535997"/>
              <a:gd name="connsiteY45" fmla="*/ 2149793 h 4558029"/>
              <a:gd name="connsiteX46" fmla="*/ 1284883 w 3535997"/>
              <a:gd name="connsiteY46" fmla="*/ 2167414 h 4558029"/>
              <a:gd name="connsiteX47" fmla="*/ 1279009 w 3535997"/>
              <a:gd name="connsiteY47" fmla="*/ 2190909 h 4558029"/>
              <a:gd name="connsiteX48" fmla="*/ 1284883 w 3535997"/>
              <a:gd name="connsiteY48" fmla="*/ 2220278 h 4558029"/>
              <a:gd name="connsiteX49" fmla="*/ 1302504 w 3535997"/>
              <a:gd name="connsiteY49" fmla="*/ 2237899 h 4558029"/>
              <a:gd name="connsiteX50" fmla="*/ 1320125 w 3535997"/>
              <a:gd name="connsiteY50" fmla="*/ 2249646 h 4558029"/>
              <a:gd name="connsiteX51" fmla="*/ 1331873 w 3535997"/>
              <a:gd name="connsiteY51" fmla="*/ 2255520 h 4558029"/>
              <a:gd name="connsiteX52" fmla="*/ 1349494 w 3535997"/>
              <a:gd name="connsiteY52" fmla="*/ 2255520 h 4558029"/>
              <a:gd name="connsiteX53" fmla="*/ 1361242 w 3535997"/>
              <a:gd name="connsiteY53" fmla="*/ 2249646 h 4558029"/>
              <a:gd name="connsiteX54" fmla="*/ 1378863 w 3535997"/>
              <a:gd name="connsiteY54" fmla="*/ 2237899 h 4558029"/>
              <a:gd name="connsiteX55" fmla="*/ 1396484 w 3535997"/>
              <a:gd name="connsiteY55" fmla="*/ 2226151 h 4558029"/>
              <a:gd name="connsiteX56" fmla="*/ 1173282 w 3535997"/>
              <a:gd name="connsiteY56" fmla="*/ 3236436 h 4558029"/>
              <a:gd name="connsiteX57" fmla="*/ 1173282 w 3535997"/>
              <a:gd name="connsiteY57" fmla="*/ 3330416 h 4558029"/>
              <a:gd name="connsiteX58" fmla="*/ 1173282 w 3535997"/>
              <a:gd name="connsiteY58" fmla="*/ 3236436 h 4558029"/>
              <a:gd name="connsiteX59" fmla="*/ 1108670 w 3535997"/>
              <a:gd name="connsiteY59" fmla="*/ 2801779 h 4558029"/>
              <a:gd name="connsiteX60" fmla="*/ 1108670 w 3535997"/>
              <a:gd name="connsiteY60" fmla="*/ 2813526 h 4558029"/>
              <a:gd name="connsiteX61" fmla="*/ 1108670 w 3535997"/>
              <a:gd name="connsiteY61" fmla="*/ 2801779 h 4558029"/>
              <a:gd name="connsiteX62" fmla="*/ 57269 w 3535997"/>
              <a:gd name="connsiteY62" fmla="*/ 4440555 h 4558029"/>
              <a:gd name="connsiteX63" fmla="*/ 57269 w 3535997"/>
              <a:gd name="connsiteY63" fmla="*/ 4558030 h 4558029"/>
              <a:gd name="connsiteX64" fmla="*/ 57269 w 3535997"/>
              <a:gd name="connsiteY64" fmla="*/ 4440555 h 4558029"/>
              <a:gd name="connsiteX65" fmla="*/ 1437600 w 3535997"/>
              <a:gd name="connsiteY65" fmla="*/ 2725420 h 4558029"/>
              <a:gd name="connsiteX66" fmla="*/ 1437600 w 3535997"/>
              <a:gd name="connsiteY66" fmla="*/ 2825274 h 4558029"/>
              <a:gd name="connsiteX67" fmla="*/ 1437600 w 3535997"/>
              <a:gd name="connsiteY67" fmla="*/ 2725420 h 4558029"/>
              <a:gd name="connsiteX68" fmla="*/ 597654 w 3535997"/>
              <a:gd name="connsiteY68" fmla="*/ 2931001 h 4558029"/>
              <a:gd name="connsiteX69" fmla="*/ 597654 w 3535997"/>
              <a:gd name="connsiteY69" fmla="*/ 2878138 h 4558029"/>
              <a:gd name="connsiteX70" fmla="*/ 597654 w 3535997"/>
              <a:gd name="connsiteY70" fmla="*/ 2931001 h 4558029"/>
              <a:gd name="connsiteX71" fmla="*/ 104259 w 3535997"/>
              <a:gd name="connsiteY71" fmla="*/ 4094004 h 4558029"/>
              <a:gd name="connsiteX72" fmla="*/ 104259 w 3535997"/>
              <a:gd name="connsiteY72" fmla="*/ 4211479 h 4558029"/>
              <a:gd name="connsiteX73" fmla="*/ 104259 w 3535997"/>
              <a:gd name="connsiteY73" fmla="*/ 4094004 h 4558029"/>
              <a:gd name="connsiteX74" fmla="*/ 3093998 w 3535997"/>
              <a:gd name="connsiteY74" fmla="*/ 422910 h 4558029"/>
              <a:gd name="connsiteX75" fmla="*/ 3093998 w 3535997"/>
              <a:gd name="connsiteY75" fmla="*/ 334804 h 4558029"/>
              <a:gd name="connsiteX76" fmla="*/ 3093998 w 3535997"/>
              <a:gd name="connsiteY76" fmla="*/ 422910 h 4558029"/>
              <a:gd name="connsiteX77" fmla="*/ 1437600 w 3535997"/>
              <a:gd name="connsiteY77" fmla="*/ 2396490 h 4558029"/>
              <a:gd name="connsiteX78" fmla="*/ 1437600 w 3535997"/>
              <a:gd name="connsiteY78" fmla="*/ 2326005 h 4558029"/>
              <a:gd name="connsiteX79" fmla="*/ 1437600 w 3535997"/>
              <a:gd name="connsiteY79" fmla="*/ 2396490 h 4558029"/>
              <a:gd name="connsiteX80" fmla="*/ 186492 w 3535997"/>
              <a:gd name="connsiteY80" fmla="*/ 3770947 h 4558029"/>
              <a:gd name="connsiteX81" fmla="*/ 186492 w 3535997"/>
              <a:gd name="connsiteY81" fmla="*/ 3888422 h 4558029"/>
              <a:gd name="connsiteX82" fmla="*/ 186492 w 3535997"/>
              <a:gd name="connsiteY82" fmla="*/ 3770947 h 4558029"/>
              <a:gd name="connsiteX83" fmla="*/ 597654 w 3535997"/>
              <a:gd name="connsiteY83" fmla="*/ 3535998 h 4558029"/>
              <a:gd name="connsiteX84" fmla="*/ 597654 w 3535997"/>
              <a:gd name="connsiteY84" fmla="*/ 3653473 h 4558029"/>
              <a:gd name="connsiteX85" fmla="*/ 597654 w 3535997"/>
              <a:gd name="connsiteY85" fmla="*/ 3535998 h 4558029"/>
              <a:gd name="connsiteX86" fmla="*/ 544790 w 3535997"/>
              <a:gd name="connsiteY86" fmla="*/ 3318669 h 4558029"/>
              <a:gd name="connsiteX87" fmla="*/ 562412 w 3535997"/>
              <a:gd name="connsiteY87" fmla="*/ 3318669 h 4558029"/>
              <a:gd name="connsiteX88" fmla="*/ 580033 w 3535997"/>
              <a:gd name="connsiteY88" fmla="*/ 3312795 h 4558029"/>
              <a:gd name="connsiteX89" fmla="*/ 597654 w 3535997"/>
              <a:gd name="connsiteY89" fmla="*/ 3301048 h 4558029"/>
              <a:gd name="connsiteX90" fmla="*/ 609402 w 3535997"/>
              <a:gd name="connsiteY90" fmla="*/ 3283426 h 4558029"/>
              <a:gd name="connsiteX91" fmla="*/ 615275 w 3535997"/>
              <a:gd name="connsiteY91" fmla="*/ 3265805 h 4558029"/>
              <a:gd name="connsiteX92" fmla="*/ 615275 w 3535997"/>
              <a:gd name="connsiteY92" fmla="*/ 3254058 h 4558029"/>
              <a:gd name="connsiteX93" fmla="*/ 603528 w 3535997"/>
              <a:gd name="connsiteY93" fmla="*/ 3230563 h 4558029"/>
              <a:gd name="connsiteX94" fmla="*/ 591780 w 3535997"/>
              <a:gd name="connsiteY94" fmla="*/ 3224689 h 4558029"/>
              <a:gd name="connsiteX95" fmla="*/ 568285 w 3535997"/>
              <a:gd name="connsiteY95" fmla="*/ 3218815 h 4558029"/>
              <a:gd name="connsiteX96" fmla="*/ 550664 w 3535997"/>
              <a:gd name="connsiteY96" fmla="*/ 3218815 h 4558029"/>
              <a:gd name="connsiteX97" fmla="*/ 533043 w 3535997"/>
              <a:gd name="connsiteY97" fmla="*/ 3224689 h 4558029"/>
              <a:gd name="connsiteX98" fmla="*/ 515422 w 3535997"/>
              <a:gd name="connsiteY98" fmla="*/ 3236436 h 4558029"/>
              <a:gd name="connsiteX99" fmla="*/ 503674 w 3535997"/>
              <a:gd name="connsiteY99" fmla="*/ 3254058 h 4558029"/>
              <a:gd name="connsiteX100" fmla="*/ 497800 w 3535997"/>
              <a:gd name="connsiteY100" fmla="*/ 3271679 h 4558029"/>
              <a:gd name="connsiteX101" fmla="*/ 497800 w 3535997"/>
              <a:gd name="connsiteY101" fmla="*/ 3283426 h 4558029"/>
              <a:gd name="connsiteX102" fmla="*/ 509548 w 3535997"/>
              <a:gd name="connsiteY102" fmla="*/ 3306921 h 4558029"/>
              <a:gd name="connsiteX103" fmla="*/ 521295 w 3535997"/>
              <a:gd name="connsiteY103" fmla="*/ 3312795 h 4558029"/>
              <a:gd name="connsiteX104" fmla="*/ 544790 w 3535997"/>
              <a:gd name="connsiteY104" fmla="*/ 3318669 h 4558029"/>
              <a:gd name="connsiteX105" fmla="*/ 562412 w 3535997"/>
              <a:gd name="connsiteY105" fmla="*/ 3800316 h 4558029"/>
              <a:gd name="connsiteX106" fmla="*/ 562412 w 3535997"/>
              <a:gd name="connsiteY106" fmla="*/ 3888422 h 4558029"/>
              <a:gd name="connsiteX107" fmla="*/ 562412 w 3535997"/>
              <a:gd name="connsiteY107" fmla="*/ 3800316 h 4558029"/>
              <a:gd name="connsiteX108" fmla="*/ 468432 w 3535997"/>
              <a:gd name="connsiteY108" fmla="*/ 3165951 h 4558029"/>
              <a:gd name="connsiteX109" fmla="*/ 468432 w 3535997"/>
              <a:gd name="connsiteY109" fmla="*/ 3177699 h 4558029"/>
              <a:gd name="connsiteX110" fmla="*/ 468432 w 3535997"/>
              <a:gd name="connsiteY110" fmla="*/ 3165951 h 4558029"/>
              <a:gd name="connsiteX111" fmla="*/ 2301042 w 3535997"/>
              <a:gd name="connsiteY111" fmla="*/ 381794 h 4558029"/>
              <a:gd name="connsiteX112" fmla="*/ 2295168 w 3535997"/>
              <a:gd name="connsiteY112" fmla="*/ 375920 h 4558029"/>
              <a:gd name="connsiteX113" fmla="*/ 2271673 w 3535997"/>
              <a:gd name="connsiteY113" fmla="*/ 370046 h 4558029"/>
              <a:gd name="connsiteX114" fmla="*/ 2254052 w 3535997"/>
              <a:gd name="connsiteY114" fmla="*/ 370046 h 4558029"/>
              <a:gd name="connsiteX115" fmla="*/ 2236430 w 3535997"/>
              <a:gd name="connsiteY115" fmla="*/ 375920 h 4558029"/>
              <a:gd name="connsiteX116" fmla="*/ 2224683 w 3535997"/>
              <a:gd name="connsiteY116" fmla="*/ 387668 h 4558029"/>
              <a:gd name="connsiteX117" fmla="*/ 2212935 w 3535997"/>
              <a:gd name="connsiteY117" fmla="*/ 399415 h 4558029"/>
              <a:gd name="connsiteX118" fmla="*/ 2207062 w 3535997"/>
              <a:gd name="connsiteY118" fmla="*/ 417036 h 4558029"/>
              <a:gd name="connsiteX119" fmla="*/ 2207062 w 3535997"/>
              <a:gd name="connsiteY119" fmla="*/ 428784 h 4558029"/>
              <a:gd name="connsiteX120" fmla="*/ 2218809 w 3535997"/>
              <a:gd name="connsiteY120" fmla="*/ 446405 h 4558029"/>
              <a:gd name="connsiteX121" fmla="*/ 2224683 w 3535997"/>
              <a:gd name="connsiteY121" fmla="*/ 452279 h 4558029"/>
              <a:gd name="connsiteX122" fmla="*/ 2248178 w 3535997"/>
              <a:gd name="connsiteY122" fmla="*/ 458153 h 4558029"/>
              <a:gd name="connsiteX123" fmla="*/ 2265799 w 3535997"/>
              <a:gd name="connsiteY123" fmla="*/ 458153 h 4558029"/>
              <a:gd name="connsiteX124" fmla="*/ 2283421 w 3535997"/>
              <a:gd name="connsiteY124" fmla="*/ 452279 h 4558029"/>
              <a:gd name="connsiteX125" fmla="*/ 2295168 w 3535997"/>
              <a:gd name="connsiteY125" fmla="*/ 446405 h 4558029"/>
              <a:gd name="connsiteX126" fmla="*/ 2301042 w 3535997"/>
              <a:gd name="connsiteY126" fmla="*/ 434658 h 4558029"/>
              <a:gd name="connsiteX127" fmla="*/ 2306915 w 3535997"/>
              <a:gd name="connsiteY127" fmla="*/ 417036 h 4558029"/>
              <a:gd name="connsiteX128" fmla="*/ 2306915 w 3535997"/>
              <a:gd name="connsiteY128" fmla="*/ 405289 h 4558029"/>
              <a:gd name="connsiteX129" fmla="*/ 2301042 w 3535997"/>
              <a:gd name="connsiteY129" fmla="*/ 381794 h 4558029"/>
              <a:gd name="connsiteX130" fmla="*/ 2718078 w 3535997"/>
              <a:gd name="connsiteY130" fmla="*/ 816451 h 4558029"/>
              <a:gd name="connsiteX131" fmla="*/ 2718078 w 3535997"/>
              <a:gd name="connsiteY131" fmla="*/ 892810 h 4558029"/>
              <a:gd name="connsiteX132" fmla="*/ 2718078 w 3535997"/>
              <a:gd name="connsiteY132" fmla="*/ 816451 h 4558029"/>
              <a:gd name="connsiteX133" fmla="*/ 3058755 w 3535997"/>
              <a:gd name="connsiteY133" fmla="*/ 722471 h 4558029"/>
              <a:gd name="connsiteX134" fmla="*/ 3058755 w 3535997"/>
              <a:gd name="connsiteY134" fmla="*/ 816451 h 4558029"/>
              <a:gd name="connsiteX135" fmla="*/ 3058755 w 3535997"/>
              <a:gd name="connsiteY135" fmla="*/ 722471 h 4558029"/>
              <a:gd name="connsiteX136" fmla="*/ 2923659 w 3535997"/>
              <a:gd name="connsiteY136" fmla="*/ 1368584 h 4558029"/>
              <a:gd name="connsiteX137" fmla="*/ 2906038 w 3535997"/>
              <a:gd name="connsiteY137" fmla="*/ 1356836 h 4558029"/>
              <a:gd name="connsiteX138" fmla="*/ 2882543 w 3535997"/>
              <a:gd name="connsiteY138" fmla="*/ 1350963 h 4558029"/>
              <a:gd name="connsiteX139" fmla="*/ 2864922 w 3535997"/>
              <a:gd name="connsiteY139" fmla="*/ 1350963 h 4558029"/>
              <a:gd name="connsiteX140" fmla="*/ 2835553 w 3535997"/>
              <a:gd name="connsiteY140" fmla="*/ 1368584 h 4558029"/>
              <a:gd name="connsiteX141" fmla="*/ 2823805 w 3535997"/>
              <a:gd name="connsiteY141" fmla="*/ 1380331 h 4558029"/>
              <a:gd name="connsiteX142" fmla="*/ 2817932 w 3535997"/>
              <a:gd name="connsiteY142" fmla="*/ 1409700 h 4558029"/>
              <a:gd name="connsiteX143" fmla="*/ 2823805 w 3535997"/>
              <a:gd name="connsiteY143" fmla="*/ 1444943 h 4558029"/>
              <a:gd name="connsiteX144" fmla="*/ 2823805 w 3535997"/>
              <a:gd name="connsiteY144" fmla="*/ 1450816 h 4558029"/>
              <a:gd name="connsiteX145" fmla="*/ 2841427 w 3535997"/>
              <a:gd name="connsiteY145" fmla="*/ 1480185 h 4558029"/>
              <a:gd name="connsiteX146" fmla="*/ 2847300 w 3535997"/>
              <a:gd name="connsiteY146" fmla="*/ 1486059 h 4558029"/>
              <a:gd name="connsiteX147" fmla="*/ 2864922 w 3535997"/>
              <a:gd name="connsiteY147" fmla="*/ 1497806 h 4558029"/>
              <a:gd name="connsiteX148" fmla="*/ 2882543 w 3535997"/>
              <a:gd name="connsiteY148" fmla="*/ 1503680 h 4558029"/>
              <a:gd name="connsiteX149" fmla="*/ 2894290 w 3535997"/>
              <a:gd name="connsiteY149" fmla="*/ 1503680 h 4558029"/>
              <a:gd name="connsiteX150" fmla="*/ 2917785 w 3535997"/>
              <a:gd name="connsiteY150" fmla="*/ 1491933 h 4558029"/>
              <a:gd name="connsiteX151" fmla="*/ 2923659 w 3535997"/>
              <a:gd name="connsiteY151" fmla="*/ 1486059 h 4558029"/>
              <a:gd name="connsiteX152" fmla="*/ 2941280 w 3535997"/>
              <a:gd name="connsiteY152" fmla="*/ 1456690 h 4558029"/>
              <a:gd name="connsiteX153" fmla="*/ 2941280 w 3535997"/>
              <a:gd name="connsiteY153" fmla="*/ 1450816 h 4558029"/>
              <a:gd name="connsiteX154" fmla="*/ 2947154 w 3535997"/>
              <a:gd name="connsiteY154" fmla="*/ 1415574 h 4558029"/>
              <a:gd name="connsiteX155" fmla="*/ 2941280 w 3535997"/>
              <a:gd name="connsiteY155" fmla="*/ 1392079 h 4558029"/>
              <a:gd name="connsiteX156" fmla="*/ 2923659 w 3535997"/>
              <a:gd name="connsiteY156" fmla="*/ 1368584 h 4558029"/>
              <a:gd name="connsiteX157" fmla="*/ 1549202 w 3535997"/>
              <a:gd name="connsiteY157" fmla="*/ 1016159 h 4558029"/>
              <a:gd name="connsiteX158" fmla="*/ 1531580 w 3535997"/>
              <a:gd name="connsiteY158" fmla="*/ 1004411 h 4558029"/>
              <a:gd name="connsiteX159" fmla="*/ 1519833 w 3535997"/>
              <a:gd name="connsiteY159" fmla="*/ 998538 h 4558029"/>
              <a:gd name="connsiteX160" fmla="*/ 1508085 w 3535997"/>
              <a:gd name="connsiteY160" fmla="*/ 998538 h 4558029"/>
              <a:gd name="connsiteX161" fmla="*/ 1484590 w 3535997"/>
              <a:gd name="connsiteY161" fmla="*/ 1010285 h 4558029"/>
              <a:gd name="connsiteX162" fmla="*/ 1478717 w 3535997"/>
              <a:gd name="connsiteY162" fmla="*/ 1022033 h 4558029"/>
              <a:gd name="connsiteX163" fmla="*/ 1466969 w 3535997"/>
              <a:gd name="connsiteY163" fmla="*/ 1051401 h 4558029"/>
              <a:gd name="connsiteX164" fmla="*/ 1466969 w 3535997"/>
              <a:gd name="connsiteY164" fmla="*/ 1069023 h 4558029"/>
              <a:gd name="connsiteX165" fmla="*/ 1472843 w 3535997"/>
              <a:gd name="connsiteY165" fmla="*/ 1086644 h 4558029"/>
              <a:gd name="connsiteX166" fmla="*/ 1484590 w 3535997"/>
              <a:gd name="connsiteY166" fmla="*/ 1104265 h 4558029"/>
              <a:gd name="connsiteX167" fmla="*/ 1502212 w 3535997"/>
              <a:gd name="connsiteY167" fmla="*/ 1116013 h 4558029"/>
              <a:gd name="connsiteX168" fmla="*/ 1519833 w 3535997"/>
              <a:gd name="connsiteY168" fmla="*/ 1121886 h 4558029"/>
              <a:gd name="connsiteX169" fmla="*/ 1531580 w 3535997"/>
              <a:gd name="connsiteY169" fmla="*/ 1121886 h 4558029"/>
              <a:gd name="connsiteX170" fmla="*/ 1555075 w 3535997"/>
              <a:gd name="connsiteY170" fmla="*/ 1110139 h 4558029"/>
              <a:gd name="connsiteX171" fmla="*/ 1560949 w 3535997"/>
              <a:gd name="connsiteY171" fmla="*/ 1098391 h 4558029"/>
              <a:gd name="connsiteX172" fmla="*/ 1566823 w 3535997"/>
              <a:gd name="connsiteY172" fmla="*/ 1074896 h 4558029"/>
              <a:gd name="connsiteX173" fmla="*/ 1566823 w 3535997"/>
              <a:gd name="connsiteY173" fmla="*/ 1057275 h 4558029"/>
              <a:gd name="connsiteX174" fmla="*/ 1560949 w 3535997"/>
              <a:gd name="connsiteY174" fmla="*/ 1039654 h 4558029"/>
              <a:gd name="connsiteX175" fmla="*/ 1549202 w 3535997"/>
              <a:gd name="connsiteY175" fmla="*/ 1016159 h 4558029"/>
              <a:gd name="connsiteX176" fmla="*/ 2635846 w 3535997"/>
              <a:gd name="connsiteY176" fmla="*/ 1151255 h 4558029"/>
              <a:gd name="connsiteX177" fmla="*/ 2635846 w 3535997"/>
              <a:gd name="connsiteY177" fmla="*/ 1239361 h 4558029"/>
              <a:gd name="connsiteX178" fmla="*/ 2635846 w 3535997"/>
              <a:gd name="connsiteY178" fmla="*/ 1151255 h 4558029"/>
              <a:gd name="connsiteX179" fmla="*/ 2618224 w 3535997"/>
              <a:gd name="connsiteY179" fmla="*/ 522764 h 4558029"/>
              <a:gd name="connsiteX180" fmla="*/ 2618224 w 3535997"/>
              <a:gd name="connsiteY180" fmla="*/ 458153 h 4558029"/>
              <a:gd name="connsiteX181" fmla="*/ 2618224 w 3535997"/>
              <a:gd name="connsiteY181" fmla="*/ 522764 h 4558029"/>
              <a:gd name="connsiteX182" fmla="*/ 3311327 w 3535997"/>
              <a:gd name="connsiteY182" fmla="*/ 1292225 h 4558029"/>
              <a:gd name="connsiteX183" fmla="*/ 3287832 w 3535997"/>
              <a:gd name="connsiteY183" fmla="*/ 1286351 h 4558029"/>
              <a:gd name="connsiteX184" fmla="*/ 3270210 w 3535997"/>
              <a:gd name="connsiteY184" fmla="*/ 1292225 h 4558029"/>
              <a:gd name="connsiteX185" fmla="*/ 3258463 w 3535997"/>
              <a:gd name="connsiteY185" fmla="*/ 1298099 h 4558029"/>
              <a:gd name="connsiteX186" fmla="*/ 3246715 w 3535997"/>
              <a:gd name="connsiteY186" fmla="*/ 1315720 h 4558029"/>
              <a:gd name="connsiteX187" fmla="*/ 3246715 w 3535997"/>
              <a:gd name="connsiteY187" fmla="*/ 1339215 h 4558029"/>
              <a:gd name="connsiteX188" fmla="*/ 3246715 w 3535997"/>
              <a:gd name="connsiteY188" fmla="*/ 1356836 h 4558029"/>
              <a:gd name="connsiteX189" fmla="*/ 3252589 w 3535997"/>
              <a:gd name="connsiteY189" fmla="*/ 1368584 h 4558029"/>
              <a:gd name="connsiteX190" fmla="*/ 3264337 w 3535997"/>
              <a:gd name="connsiteY190" fmla="*/ 1380331 h 4558029"/>
              <a:gd name="connsiteX191" fmla="*/ 3270210 w 3535997"/>
              <a:gd name="connsiteY191" fmla="*/ 1386205 h 4558029"/>
              <a:gd name="connsiteX192" fmla="*/ 3287832 w 3535997"/>
              <a:gd name="connsiteY192" fmla="*/ 1392079 h 4558029"/>
              <a:gd name="connsiteX193" fmla="*/ 3299579 w 3535997"/>
              <a:gd name="connsiteY193" fmla="*/ 1392079 h 4558029"/>
              <a:gd name="connsiteX194" fmla="*/ 3311327 w 3535997"/>
              <a:gd name="connsiteY194" fmla="*/ 1386205 h 4558029"/>
              <a:gd name="connsiteX195" fmla="*/ 3323074 w 3535997"/>
              <a:gd name="connsiteY195" fmla="*/ 1374458 h 4558029"/>
              <a:gd name="connsiteX196" fmla="*/ 3328948 w 3535997"/>
              <a:gd name="connsiteY196" fmla="*/ 1362710 h 4558029"/>
              <a:gd name="connsiteX197" fmla="*/ 3328948 w 3535997"/>
              <a:gd name="connsiteY197" fmla="*/ 1345089 h 4558029"/>
              <a:gd name="connsiteX198" fmla="*/ 3328948 w 3535997"/>
              <a:gd name="connsiteY198" fmla="*/ 1321594 h 4558029"/>
              <a:gd name="connsiteX199" fmla="*/ 3317200 w 3535997"/>
              <a:gd name="connsiteY199" fmla="*/ 1303973 h 4558029"/>
              <a:gd name="connsiteX200" fmla="*/ 3311327 w 3535997"/>
              <a:gd name="connsiteY200" fmla="*/ 1292225 h 4558029"/>
              <a:gd name="connsiteX201" fmla="*/ 3505160 w 3535997"/>
              <a:gd name="connsiteY201" fmla="*/ 0 h 4558029"/>
              <a:gd name="connsiteX202" fmla="*/ 3505160 w 3535997"/>
              <a:gd name="connsiteY202" fmla="*/ 64611 h 4558029"/>
              <a:gd name="connsiteX203" fmla="*/ 3505160 w 3535997"/>
              <a:gd name="connsiteY203" fmla="*/ 0 h 4558029"/>
              <a:gd name="connsiteX204" fmla="*/ 3111619 w 3535997"/>
              <a:gd name="connsiteY204" fmla="*/ 1644650 h 4558029"/>
              <a:gd name="connsiteX205" fmla="*/ 3111619 w 3535997"/>
              <a:gd name="connsiteY205" fmla="*/ 1703388 h 4558029"/>
              <a:gd name="connsiteX206" fmla="*/ 3111619 w 3535997"/>
              <a:gd name="connsiteY206" fmla="*/ 1644650 h 4558029"/>
              <a:gd name="connsiteX207" fmla="*/ 3176230 w 3535997"/>
              <a:gd name="connsiteY207" fmla="*/ 969169 h 4558029"/>
              <a:gd name="connsiteX208" fmla="*/ 3176230 w 3535997"/>
              <a:gd name="connsiteY208" fmla="*/ 1033780 h 4558029"/>
              <a:gd name="connsiteX209" fmla="*/ 3176230 w 3535997"/>
              <a:gd name="connsiteY209" fmla="*/ 969169 h 4558029"/>
              <a:gd name="connsiteX210" fmla="*/ 2389148 w 3535997"/>
              <a:gd name="connsiteY210" fmla="*/ 904558 h 4558029"/>
              <a:gd name="connsiteX211" fmla="*/ 2389148 w 3535997"/>
              <a:gd name="connsiteY211" fmla="*/ 998538 h 4558029"/>
              <a:gd name="connsiteX212" fmla="*/ 2389148 w 3535997"/>
              <a:gd name="connsiteY212" fmla="*/ 904558 h 4558029"/>
              <a:gd name="connsiteX213" fmla="*/ 1631434 w 3535997"/>
              <a:gd name="connsiteY213" fmla="*/ 3077845 h 4558029"/>
              <a:gd name="connsiteX214" fmla="*/ 1631434 w 3535997"/>
              <a:gd name="connsiteY214" fmla="*/ 3136583 h 4558029"/>
              <a:gd name="connsiteX215" fmla="*/ 1631434 w 3535997"/>
              <a:gd name="connsiteY215" fmla="*/ 3077845 h 4558029"/>
              <a:gd name="connsiteX216" fmla="*/ 2277547 w 3535997"/>
              <a:gd name="connsiteY216" fmla="*/ 2895759 h 4558029"/>
              <a:gd name="connsiteX217" fmla="*/ 2271673 w 3535997"/>
              <a:gd name="connsiteY217" fmla="*/ 2889885 h 4558029"/>
              <a:gd name="connsiteX218" fmla="*/ 2265799 w 3535997"/>
              <a:gd name="connsiteY218" fmla="*/ 2884011 h 4558029"/>
              <a:gd name="connsiteX219" fmla="*/ 2254052 w 3535997"/>
              <a:gd name="connsiteY219" fmla="*/ 2884011 h 4558029"/>
              <a:gd name="connsiteX220" fmla="*/ 2248178 w 3535997"/>
              <a:gd name="connsiteY220" fmla="*/ 2884011 h 4558029"/>
              <a:gd name="connsiteX221" fmla="*/ 2236430 w 3535997"/>
              <a:gd name="connsiteY221" fmla="*/ 2889885 h 4558029"/>
              <a:gd name="connsiteX222" fmla="*/ 2230557 w 3535997"/>
              <a:gd name="connsiteY222" fmla="*/ 2895759 h 4558029"/>
              <a:gd name="connsiteX223" fmla="*/ 2224683 w 3535997"/>
              <a:gd name="connsiteY223" fmla="*/ 2907506 h 4558029"/>
              <a:gd name="connsiteX224" fmla="*/ 2224683 w 3535997"/>
              <a:gd name="connsiteY224" fmla="*/ 2925128 h 4558029"/>
              <a:gd name="connsiteX225" fmla="*/ 2224683 w 3535997"/>
              <a:gd name="connsiteY225" fmla="*/ 2936875 h 4558029"/>
              <a:gd name="connsiteX226" fmla="*/ 2230557 w 3535997"/>
              <a:gd name="connsiteY226" fmla="*/ 2942749 h 4558029"/>
              <a:gd name="connsiteX227" fmla="*/ 2236430 w 3535997"/>
              <a:gd name="connsiteY227" fmla="*/ 2948623 h 4558029"/>
              <a:gd name="connsiteX228" fmla="*/ 2248178 w 3535997"/>
              <a:gd name="connsiteY228" fmla="*/ 2948623 h 4558029"/>
              <a:gd name="connsiteX229" fmla="*/ 2254052 w 3535997"/>
              <a:gd name="connsiteY229" fmla="*/ 2948623 h 4558029"/>
              <a:gd name="connsiteX230" fmla="*/ 2265799 w 3535997"/>
              <a:gd name="connsiteY230" fmla="*/ 2942749 h 4558029"/>
              <a:gd name="connsiteX231" fmla="*/ 2271673 w 3535997"/>
              <a:gd name="connsiteY231" fmla="*/ 2936875 h 4558029"/>
              <a:gd name="connsiteX232" fmla="*/ 2277547 w 3535997"/>
              <a:gd name="connsiteY232" fmla="*/ 2925128 h 4558029"/>
              <a:gd name="connsiteX233" fmla="*/ 2277547 w 3535997"/>
              <a:gd name="connsiteY233" fmla="*/ 2907506 h 4558029"/>
              <a:gd name="connsiteX234" fmla="*/ 2277547 w 3535997"/>
              <a:gd name="connsiteY234" fmla="*/ 2895759 h 4558029"/>
              <a:gd name="connsiteX235" fmla="*/ 1819394 w 3535997"/>
              <a:gd name="connsiteY235" fmla="*/ 2261394 h 4558029"/>
              <a:gd name="connsiteX236" fmla="*/ 1813520 w 3535997"/>
              <a:gd name="connsiteY236" fmla="*/ 2255520 h 4558029"/>
              <a:gd name="connsiteX237" fmla="*/ 1795899 w 3535997"/>
              <a:gd name="connsiteY237" fmla="*/ 2249646 h 4558029"/>
              <a:gd name="connsiteX238" fmla="*/ 1790025 w 3535997"/>
              <a:gd name="connsiteY238" fmla="*/ 2249646 h 4558029"/>
              <a:gd name="connsiteX239" fmla="*/ 1778278 w 3535997"/>
              <a:gd name="connsiteY239" fmla="*/ 2255520 h 4558029"/>
              <a:gd name="connsiteX240" fmla="*/ 1772404 w 3535997"/>
              <a:gd name="connsiteY240" fmla="*/ 2267268 h 4558029"/>
              <a:gd name="connsiteX241" fmla="*/ 1766530 w 3535997"/>
              <a:gd name="connsiteY241" fmla="*/ 2279015 h 4558029"/>
              <a:gd name="connsiteX242" fmla="*/ 1760657 w 3535997"/>
              <a:gd name="connsiteY242" fmla="*/ 2284889 h 4558029"/>
              <a:gd name="connsiteX243" fmla="*/ 1754783 w 3535997"/>
              <a:gd name="connsiteY243" fmla="*/ 2290763 h 4558029"/>
              <a:gd name="connsiteX244" fmla="*/ 1754783 w 3535997"/>
              <a:gd name="connsiteY244" fmla="*/ 2302510 h 4558029"/>
              <a:gd name="connsiteX245" fmla="*/ 1754783 w 3535997"/>
              <a:gd name="connsiteY245" fmla="*/ 2308384 h 4558029"/>
              <a:gd name="connsiteX246" fmla="*/ 1760657 w 3535997"/>
              <a:gd name="connsiteY246" fmla="*/ 2320131 h 4558029"/>
              <a:gd name="connsiteX247" fmla="*/ 1766530 w 3535997"/>
              <a:gd name="connsiteY247" fmla="*/ 2326005 h 4558029"/>
              <a:gd name="connsiteX248" fmla="*/ 1772404 w 3535997"/>
              <a:gd name="connsiteY248" fmla="*/ 2331879 h 4558029"/>
              <a:gd name="connsiteX249" fmla="*/ 1784152 w 3535997"/>
              <a:gd name="connsiteY249" fmla="*/ 2331879 h 4558029"/>
              <a:gd name="connsiteX250" fmla="*/ 1795899 w 3535997"/>
              <a:gd name="connsiteY250" fmla="*/ 2326005 h 4558029"/>
              <a:gd name="connsiteX251" fmla="*/ 1801773 w 3535997"/>
              <a:gd name="connsiteY251" fmla="*/ 2320131 h 4558029"/>
              <a:gd name="connsiteX252" fmla="*/ 1813520 w 3535997"/>
              <a:gd name="connsiteY252" fmla="*/ 2314258 h 4558029"/>
              <a:gd name="connsiteX253" fmla="*/ 1825268 w 3535997"/>
              <a:gd name="connsiteY253" fmla="*/ 2308384 h 4558029"/>
              <a:gd name="connsiteX254" fmla="*/ 1831142 w 3535997"/>
              <a:gd name="connsiteY254" fmla="*/ 2296636 h 4558029"/>
              <a:gd name="connsiteX255" fmla="*/ 1831142 w 3535997"/>
              <a:gd name="connsiteY255" fmla="*/ 2284889 h 4558029"/>
              <a:gd name="connsiteX256" fmla="*/ 1831142 w 3535997"/>
              <a:gd name="connsiteY256" fmla="*/ 2273141 h 4558029"/>
              <a:gd name="connsiteX257" fmla="*/ 1819394 w 3535997"/>
              <a:gd name="connsiteY257" fmla="*/ 2261394 h 4558029"/>
              <a:gd name="connsiteX258" fmla="*/ 1602065 w 3535997"/>
              <a:gd name="connsiteY258" fmla="*/ 2566829 h 4558029"/>
              <a:gd name="connsiteX259" fmla="*/ 1602065 w 3535997"/>
              <a:gd name="connsiteY259" fmla="*/ 2619693 h 4558029"/>
              <a:gd name="connsiteX260" fmla="*/ 1602065 w 3535997"/>
              <a:gd name="connsiteY260" fmla="*/ 2566829 h 4558029"/>
              <a:gd name="connsiteX261" fmla="*/ 1801773 w 3535997"/>
              <a:gd name="connsiteY261" fmla="*/ 3271679 h 4558029"/>
              <a:gd name="connsiteX262" fmla="*/ 1795899 w 3535997"/>
              <a:gd name="connsiteY262" fmla="*/ 3259931 h 4558029"/>
              <a:gd name="connsiteX263" fmla="*/ 1784152 w 3535997"/>
              <a:gd name="connsiteY263" fmla="*/ 3248184 h 4558029"/>
              <a:gd name="connsiteX264" fmla="*/ 1772404 w 3535997"/>
              <a:gd name="connsiteY264" fmla="*/ 3242310 h 4558029"/>
              <a:gd name="connsiteX265" fmla="*/ 1754783 w 3535997"/>
              <a:gd name="connsiteY265" fmla="*/ 3236436 h 4558029"/>
              <a:gd name="connsiteX266" fmla="*/ 1743035 w 3535997"/>
              <a:gd name="connsiteY266" fmla="*/ 3236436 h 4558029"/>
              <a:gd name="connsiteX267" fmla="*/ 1731288 w 3535997"/>
              <a:gd name="connsiteY267" fmla="*/ 3242310 h 4558029"/>
              <a:gd name="connsiteX268" fmla="*/ 1719540 w 3535997"/>
              <a:gd name="connsiteY268" fmla="*/ 3254058 h 4558029"/>
              <a:gd name="connsiteX269" fmla="*/ 1713667 w 3535997"/>
              <a:gd name="connsiteY269" fmla="*/ 3265805 h 4558029"/>
              <a:gd name="connsiteX270" fmla="*/ 1707793 w 3535997"/>
              <a:gd name="connsiteY270" fmla="*/ 3283426 h 4558029"/>
              <a:gd name="connsiteX271" fmla="*/ 1707793 w 3535997"/>
              <a:gd name="connsiteY271" fmla="*/ 3306921 h 4558029"/>
              <a:gd name="connsiteX272" fmla="*/ 1719540 w 3535997"/>
              <a:gd name="connsiteY272" fmla="*/ 3330416 h 4558029"/>
              <a:gd name="connsiteX273" fmla="*/ 1731288 w 3535997"/>
              <a:gd name="connsiteY273" fmla="*/ 3336290 h 4558029"/>
              <a:gd name="connsiteX274" fmla="*/ 1760657 w 3535997"/>
              <a:gd name="connsiteY274" fmla="*/ 3348038 h 4558029"/>
              <a:gd name="connsiteX275" fmla="*/ 1778278 w 3535997"/>
              <a:gd name="connsiteY275" fmla="*/ 3342164 h 4558029"/>
              <a:gd name="connsiteX276" fmla="*/ 1795899 w 3535997"/>
              <a:gd name="connsiteY276" fmla="*/ 3330416 h 4558029"/>
              <a:gd name="connsiteX277" fmla="*/ 1807647 w 3535997"/>
              <a:gd name="connsiteY277" fmla="*/ 3306921 h 4558029"/>
              <a:gd name="connsiteX278" fmla="*/ 1807647 w 3535997"/>
              <a:gd name="connsiteY278" fmla="*/ 3283426 h 4558029"/>
              <a:gd name="connsiteX279" fmla="*/ 1801773 w 3535997"/>
              <a:gd name="connsiteY279" fmla="*/ 3271679 h 4558029"/>
              <a:gd name="connsiteX280" fmla="*/ 2142450 w 3535997"/>
              <a:gd name="connsiteY280" fmla="*/ 2425859 h 4558029"/>
              <a:gd name="connsiteX281" fmla="*/ 2142450 w 3535997"/>
              <a:gd name="connsiteY281" fmla="*/ 2496344 h 4558029"/>
              <a:gd name="connsiteX282" fmla="*/ 2142450 w 3535997"/>
              <a:gd name="connsiteY282" fmla="*/ 2425859 h 4558029"/>
              <a:gd name="connsiteX283" fmla="*/ 1884005 w 3535997"/>
              <a:gd name="connsiteY283" fmla="*/ 1121886 h 4558029"/>
              <a:gd name="connsiteX284" fmla="*/ 1872258 w 3535997"/>
              <a:gd name="connsiteY284" fmla="*/ 1116013 h 4558029"/>
              <a:gd name="connsiteX285" fmla="*/ 1854637 w 3535997"/>
              <a:gd name="connsiteY285" fmla="*/ 1116013 h 4558029"/>
              <a:gd name="connsiteX286" fmla="*/ 1848763 w 3535997"/>
              <a:gd name="connsiteY286" fmla="*/ 1121886 h 4558029"/>
              <a:gd name="connsiteX287" fmla="*/ 1842889 w 3535997"/>
              <a:gd name="connsiteY287" fmla="*/ 1121886 h 4558029"/>
              <a:gd name="connsiteX288" fmla="*/ 1837015 w 3535997"/>
              <a:gd name="connsiteY288" fmla="*/ 1127760 h 4558029"/>
              <a:gd name="connsiteX289" fmla="*/ 1831142 w 3535997"/>
              <a:gd name="connsiteY289" fmla="*/ 1133634 h 4558029"/>
              <a:gd name="connsiteX290" fmla="*/ 1831142 w 3535997"/>
              <a:gd name="connsiteY290" fmla="*/ 1133634 h 4558029"/>
              <a:gd name="connsiteX291" fmla="*/ 1831142 w 3535997"/>
              <a:gd name="connsiteY291" fmla="*/ 1133634 h 4558029"/>
              <a:gd name="connsiteX292" fmla="*/ 1825268 w 3535997"/>
              <a:gd name="connsiteY292" fmla="*/ 1145381 h 4558029"/>
              <a:gd name="connsiteX293" fmla="*/ 1825268 w 3535997"/>
              <a:gd name="connsiteY293" fmla="*/ 1157129 h 4558029"/>
              <a:gd name="connsiteX294" fmla="*/ 1825268 w 3535997"/>
              <a:gd name="connsiteY294" fmla="*/ 1163003 h 4558029"/>
              <a:gd name="connsiteX295" fmla="*/ 1831142 w 3535997"/>
              <a:gd name="connsiteY295" fmla="*/ 1174750 h 4558029"/>
              <a:gd name="connsiteX296" fmla="*/ 1831142 w 3535997"/>
              <a:gd name="connsiteY296" fmla="*/ 1174750 h 4558029"/>
              <a:gd name="connsiteX297" fmla="*/ 1837015 w 3535997"/>
              <a:gd name="connsiteY297" fmla="*/ 1180624 h 4558029"/>
              <a:gd name="connsiteX298" fmla="*/ 1842889 w 3535997"/>
              <a:gd name="connsiteY298" fmla="*/ 1186498 h 4558029"/>
              <a:gd name="connsiteX299" fmla="*/ 1848763 w 3535997"/>
              <a:gd name="connsiteY299" fmla="*/ 1186498 h 4558029"/>
              <a:gd name="connsiteX300" fmla="*/ 1854637 w 3535997"/>
              <a:gd name="connsiteY300" fmla="*/ 1192371 h 4558029"/>
              <a:gd name="connsiteX301" fmla="*/ 1872258 w 3535997"/>
              <a:gd name="connsiteY301" fmla="*/ 1192371 h 4558029"/>
              <a:gd name="connsiteX302" fmla="*/ 1889879 w 3535997"/>
              <a:gd name="connsiteY302" fmla="*/ 1180624 h 4558029"/>
              <a:gd name="connsiteX303" fmla="*/ 1895753 w 3535997"/>
              <a:gd name="connsiteY303" fmla="*/ 1174750 h 4558029"/>
              <a:gd name="connsiteX304" fmla="*/ 1901627 w 3535997"/>
              <a:gd name="connsiteY304" fmla="*/ 1157129 h 4558029"/>
              <a:gd name="connsiteX305" fmla="*/ 1895753 w 3535997"/>
              <a:gd name="connsiteY305" fmla="*/ 1145381 h 4558029"/>
              <a:gd name="connsiteX306" fmla="*/ 1884005 w 3535997"/>
              <a:gd name="connsiteY306" fmla="*/ 1121886 h 4558029"/>
              <a:gd name="connsiteX307" fmla="*/ 2254052 w 3535997"/>
              <a:gd name="connsiteY307" fmla="*/ 1192371 h 4558029"/>
              <a:gd name="connsiteX308" fmla="*/ 2254052 w 3535997"/>
              <a:gd name="connsiteY308" fmla="*/ 1180624 h 4558029"/>
              <a:gd name="connsiteX309" fmla="*/ 2254052 w 3535997"/>
              <a:gd name="connsiteY309" fmla="*/ 1168876 h 4558029"/>
              <a:gd name="connsiteX310" fmla="*/ 2248178 w 3535997"/>
              <a:gd name="connsiteY310" fmla="*/ 1157129 h 4558029"/>
              <a:gd name="connsiteX311" fmla="*/ 2242304 w 3535997"/>
              <a:gd name="connsiteY311" fmla="*/ 1151255 h 4558029"/>
              <a:gd name="connsiteX312" fmla="*/ 2224683 w 3535997"/>
              <a:gd name="connsiteY312" fmla="*/ 1145381 h 4558029"/>
              <a:gd name="connsiteX313" fmla="*/ 2218809 w 3535997"/>
              <a:gd name="connsiteY313" fmla="*/ 1145381 h 4558029"/>
              <a:gd name="connsiteX314" fmla="*/ 2207062 w 3535997"/>
              <a:gd name="connsiteY314" fmla="*/ 1151255 h 4558029"/>
              <a:gd name="connsiteX315" fmla="*/ 2183567 w 3535997"/>
              <a:gd name="connsiteY315" fmla="*/ 1174750 h 4558029"/>
              <a:gd name="connsiteX316" fmla="*/ 2177693 w 3535997"/>
              <a:gd name="connsiteY316" fmla="*/ 1186498 h 4558029"/>
              <a:gd name="connsiteX317" fmla="*/ 2177693 w 3535997"/>
              <a:gd name="connsiteY317" fmla="*/ 1198245 h 4558029"/>
              <a:gd name="connsiteX318" fmla="*/ 2177693 w 3535997"/>
              <a:gd name="connsiteY318" fmla="*/ 1209993 h 4558029"/>
              <a:gd name="connsiteX319" fmla="*/ 2183567 w 3535997"/>
              <a:gd name="connsiteY319" fmla="*/ 1221740 h 4558029"/>
              <a:gd name="connsiteX320" fmla="*/ 2189440 w 3535997"/>
              <a:gd name="connsiteY320" fmla="*/ 1227614 h 4558029"/>
              <a:gd name="connsiteX321" fmla="*/ 2207062 w 3535997"/>
              <a:gd name="connsiteY321" fmla="*/ 1233488 h 4558029"/>
              <a:gd name="connsiteX322" fmla="*/ 2212935 w 3535997"/>
              <a:gd name="connsiteY322" fmla="*/ 1233488 h 4558029"/>
              <a:gd name="connsiteX323" fmla="*/ 2224683 w 3535997"/>
              <a:gd name="connsiteY323" fmla="*/ 1227614 h 4558029"/>
              <a:gd name="connsiteX324" fmla="*/ 2242304 w 3535997"/>
              <a:gd name="connsiteY324" fmla="*/ 1209993 h 4558029"/>
              <a:gd name="connsiteX325" fmla="*/ 2254052 w 3535997"/>
              <a:gd name="connsiteY325" fmla="*/ 1192371 h 4558029"/>
              <a:gd name="connsiteX326" fmla="*/ 2024975 w 3535997"/>
              <a:gd name="connsiteY326" fmla="*/ 722471 h 4558029"/>
              <a:gd name="connsiteX327" fmla="*/ 2013228 w 3535997"/>
              <a:gd name="connsiteY327" fmla="*/ 710724 h 4558029"/>
              <a:gd name="connsiteX328" fmla="*/ 1995607 w 3535997"/>
              <a:gd name="connsiteY328" fmla="*/ 704850 h 4558029"/>
              <a:gd name="connsiteX329" fmla="*/ 1983859 w 3535997"/>
              <a:gd name="connsiteY329" fmla="*/ 704850 h 4558029"/>
              <a:gd name="connsiteX330" fmla="*/ 1966238 w 3535997"/>
              <a:gd name="connsiteY330" fmla="*/ 716598 h 4558029"/>
              <a:gd name="connsiteX331" fmla="*/ 1960364 w 3535997"/>
              <a:gd name="connsiteY331" fmla="*/ 728345 h 4558029"/>
              <a:gd name="connsiteX332" fmla="*/ 1954490 w 3535997"/>
              <a:gd name="connsiteY332" fmla="*/ 751840 h 4558029"/>
              <a:gd name="connsiteX333" fmla="*/ 1954490 w 3535997"/>
              <a:gd name="connsiteY333" fmla="*/ 787083 h 4558029"/>
              <a:gd name="connsiteX334" fmla="*/ 1960364 w 3535997"/>
              <a:gd name="connsiteY334" fmla="*/ 804704 h 4558029"/>
              <a:gd name="connsiteX335" fmla="*/ 1972112 w 3535997"/>
              <a:gd name="connsiteY335" fmla="*/ 816451 h 4558029"/>
              <a:gd name="connsiteX336" fmla="*/ 1983859 w 3535997"/>
              <a:gd name="connsiteY336" fmla="*/ 828199 h 4558029"/>
              <a:gd name="connsiteX337" fmla="*/ 2001480 w 3535997"/>
              <a:gd name="connsiteY337" fmla="*/ 834073 h 4558029"/>
              <a:gd name="connsiteX338" fmla="*/ 2013228 w 3535997"/>
              <a:gd name="connsiteY338" fmla="*/ 834073 h 4558029"/>
              <a:gd name="connsiteX339" fmla="*/ 2030849 w 3535997"/>
              <a:gd name="connsiteY339" fmla="*/ 822325 h 4558029"/>
              <a:gd name="connsiteX340" fmla="*/ 2036723 w 3535997"/>
              <a:gd name="connsiteY340" fmla="*/ 816451 h 4558029"/>
              <a:gd name="connsiteX341" fmla="*/ 2042597 w 3535997"/>
              <a:gd name="connsiteY341" fmla="*/ 792956 h 4558029"/>
              <a:gd name="connsiteX342" fmla="*/ 2042597 w 3535997"/>
              <a:gd name="connsiteY342" fmla="*/ 757714 h 4558029"/>
              <a:gd name="connsiteX343" fmla="*/ 2036723 w 3535997"/>
              <a:gd name="connsiteY343" fmla="*/ 740093 h 4558029"/>
              <a:gd name="connsiteX344" fmla="*/ 2024975 w 3535997"/>
              <a:gd name="connsiteY344" fmla="*/ 722471 h 455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</a:cxnLst>
            <a:rect l="l" t="t" r="r" b="b"/>
            <a:pathLst>
              <a:path w="3535997" h="4558029">
                <a:moveTo>
                  <a:pt x="944205" y="2983865"/>
                </a:moveTo>
                <a:cubicBezTo>
                  <a:pt x="914837" y="2983865"/>
                  <a:pt x="914837" y="3030855"/>
                  <a:pt x="944205" y="3030855"/>
                </a:cubicBezTo>
                <a:cubicBezTo>
                  <a:pt x="973574" y="3024981"/>
                  <a:pt x="973574" y="2983865"/>
                  <a:pt x="944205" y="2983865"/>
                </a:cubicBezTo>
                <a:close/>
                <a:moveTo>
                  <a:pt x="873720" y="3964781"/>
                </a:moveTo>
                <a:cubicBezTo>
                  <a:pt x="797362" y="3964781"/>
                  <a:pt x="797362" y="4082256"/>
                  <a:pt x="873720" y="4082256"/>
                </a:cubicBezTo>
                <a:cubicBezTo>
                  <a:pt x="950079" y="4082256"/>
                  <a:pt x="950079" y="3964781"/>
                  <a:pt x="873720" y="3964781"/>
                </a:cubicBezTo>
                <a:close/>
                <a:moveTo>
                  <a:pt x="908963" y="2719546"/>
                </a:moveTo>
                <a:cubicBezTo>
                  <a:pt x="967700" y="2719546"/>
                  <a:pt x="967700" y="2631440"/>
                  <a:pt x="908963" y="2631440"/>
                </a:cubicBezTo>
                <a:cubicBezTo>
                  <a:pt x="850225" y="2631440"/>
                  <a:pt x="850225" y="2719546"/>
                  <a:pt x="908963" y="2719546"/>
                </a:cubicBezTo>
                <a:close/>
                <a:moveTo>
                  <a:pt x="826730" y="3342164"/>
                </a:moveTo>
                <a:cubicBezTo>
                  <a:pt x="750372" y="3342164"/>
                  <a:pt x="750372" y="3459639"/>
                  <a:pt x="826730" y="3459639"/>
                </a:cubicBezTo>
                <a:cubicBezTo>
                  <a:pt x="903089" y="3459639"/>
                  <a:pt x="903089" y="3342164"/>
                  <a:pt x="826730" y="3342164"/>
                </a:cubicBezTo>
                <a:close/>
                <a:moveTo>
                  <a:pt x="979448" y="2190909"/>
                </a:moveTo>
                <a:cubicBezTo>
                  <a:pt x="973574" y="2185035"/>
                  <a:pt x="973574" y="2185035"/>
                  <a:pt x="967700" y="2179161"/>
                </a:cubicBezTo>
                <a:cubicBezTo>
                  <a:pt x="955953" y="2173288"/>
                  <a:pt x="950079" y="2173288"/>
                  <a:pt x="938332" y="2173288"/>
                </a:cubicBezTo>
                <a:cubicBezTo>
                  <a:pt x="932458" y="2173288"/>
                  <a:pt x="926584" y="2173288"/>
                  <a:pt x="920710" y="2173288"/>
                </a:cubicBezTo>
                <a:cubicBezTo>
                  <a:pt x="914837" y="2173288"/>
                  <a:pt x="903089" y="2173288"/>
                  <a:pt x="897215" y="2179161"/>
                </a:cubicBezTo>
                <a:cubicBezTo>
                  <a:pt x="891342" y="2179161"/>
                  <a:pt x="885468" y="2185035"/>
                  <a:pt x="879594" y="2190909"/>
                </a:cubicBezTo>
                <a:cubicBezTo>
                  <a:pt x="873720" y="2196783"/>
                  <a:pt x="867847" y="2202656"/>
                  <a:pt x="867847" y="2208530"/>
                </a:cubicBezTo>
                <a:cubicBezTo>
                  <a:pt x="861973" y="2214404"/>
                  <a:pt x="861973" y="2220278"/>
                  <a:pt x="861973" y="2232025"/>
                </a:cubicBezTo>
                <a:cubicBezTo>
                  <a:pt x="861973" y="2237899"/>
                  <a:pt x="861973" y="2243773"/>
                  <a:pt x="861973" y="2249646"/>
                </a:cubicBezTo>
                <a:cubicBezTo>
                  <a:pt x="861973" y="2261394"/>
                  <a:pt x="867847" y="2267268"/>
                  <a:pt x="879594" y="2273141"/>
                </a:cubicBezTo>
                <a:cubicBezTo>
                  <a:pt x="885468" y="2279015"/>
                  <a:pt x="885468" y="2279015"/>
                  <a:pt x="891342" y="2284889"/>
                </a:cubicBezTo>
                <a:cubicBezTo>
                  <a:pt x="903089" y="2290763"/>
                  <a:pt x="908963" y="2290763"/>
                  <a:pt x="920710" y="2290763"/>
                </a:cubicBezTo>
                <a:cubicBezTo>
                  <a:pt x="926584" y="2290763"/>
                  <a:pt x="932458" y="2290763"/>
                  <a:pt x="938332" y="2290763"/>
                </a:cubicBezTo>
                <a:cubicBezTo>
                  <a:pt x="944205" y="2290763"/>
                  <a:pt x="955953" y="2290763"/>
                  <a:pt x="961827" y="2284889"/>
                </a:cubicBezTo>
                <a:cubicBezTo>
                  <a:pt x="967700" y="2284889"/>
                  <a:pt x="973574" y="2279015"/>
                  <a:pt x="979448" y="2273141"/>
                </a:cubicBezTo>
                <a:cubicBezTo>
                  <a:pt x="985322" y="2267268"/>
                  <a:pt x="991195" y="2261394"/>
                  <a:pt x="991195" y="2255520"/>
                </a:cubicBezTo>
                <a:cubicBezTo>
                  <a:pt x="997069" y="2249646"/>
                  <a:pt x="997069" y="2237899"/>
                  <a:pt x="997069" y="2232025"/>
                </a:cubicBezTo>
                <a:cubicBezTo>
                  <a:pt x="997069" y="2226151"/>
                  <a:pt x="997069" y="2220278"/>
                  <a:pt x="997069" y="2214404"/>
                </a:cubicBezTo>
                <a:cubicBezTo>
                  <a:pt x="997069" y="2208530"/>
                  <a:pt x="991195" y="2196783"/>
                  <a:pt x="979448" y="2190909"/>
                </a:cubicBezTo>
                <a:close/>
                <a:moveTo>
                  <a:pt x="1091049" y="3277553"/>
                </a:moveTo>
                <a:cubicBezTo>
                  <a:pt x="1085175" y="3277553"/>
                  <a:pt x="1085175" y="3289300"/>
                  <a:pt x="1091049" y="3289300"/>
                </a:cubicBezTo>
                <a:cubicBezTo>
                  <a:pt x="1096923" y="3289300"/>
                  <a:pt x="1096923" y="3277553"/>
                  <a:pt x="1091049" y="3277553"/>
                </a:cubicBezTo>
                <a:close/>
                <a:moveTo>
                  <a:pt x="1220272" y="3770947"/>
                </a:moveTo>
                <a:cubicBezTo>
                  <a:pt x="1173282" y="3770947"/>
                  <a:pt x="1173282" y="3847306"/>
                  <a:pt x="1220272" y="3847306"/>
                </a:cubicBezTo>
                <a:cubicBezTo>
                  <a:pt x="1267262" y="3847306"/>
                  <a:pt x="1267262" y="3770947"/>
                  <a:pt x="1220272" y="3770947"/>
                </a:cubicBezTo>
                <a:close/>
                <a:moveTo>
                  <a:pt x="1396484" y="2226151"/>
                </a:moveTo>
                <a:cubicBezTo>
                  <a:pt x="1396484" y="2220278"/>
                  <a:pt x="1402358" y="2220278"/>
                  <a:pt x="1402358" y="2214404"/>
                </a:cubicBezTo>
                <a:cubicBezTo>
                  <a:pt x="1402358" y="2208530"/>
                  <a:pt x="1402358" y="2202656"/>
                  <a:pt x="1402358" y="2196783"/>
                </a:cubicBezTo>
                <a:cubicBezTo>
                  <a:pt x="1402358" y="2190909"/>
                  <a:pt x="1402358" y="2185035"/>
                  <a:pt x="1396484" y="2179161"/>
                </a:cubicBezTo>
                <a:cubicBezTo>
                  <a:pt x="1390610" y="2173288"/>
                  <a:pt x="1390610" y="2167414"/>
                  <a:pt x="1384737" y="2161540"/>
                </a:cubicBezTo>
                <a:cubicBezTo>
                  <a:pt x="1378863" y="2155666"/>
                  <a:pt x="1372989" y="2143919"/>
                  <a:pt x="1367115" y="2143919"/>
                </a:cubicBezTo>
                <a:cubicBezTo>
                  <a:pt x="1361242" y="2138045"/>
                  <a:pt x="1349494" y="2138045"/>
                  <a:pt x="1337747" y="2138045"/>
                </a:cubicBezTo>
                <a:lnTo>
                  <a:pt x="1320125" y="2138045"/>
                </a:lnTo>
                <a:cubicBezTo>
                  <a:pt x="1308378" y="2138045"/>
                  <a:pt x="1302504" y="2143919"/>
                  <a:pt x="1296630" y="2149793"/>
                </a:cubicBezTo>
                <a:cubicBezTo>
                  <a:pt x="1290757" y="2155666"/>
                  <a:pt x="1284883" y="2161540"/>
                  <a:pt x="1284883" y="2167414"/>
                </a:cubicBezTo>
                <a:cubicBezTo>
                  <a:pt x="1279009" y="2173288"/>
                  <a:pt x="1279009" y="2179161"/>
                  <a:pt x="1279009" y="2190909"/>
                </a:cubicBezTo>
                <a:cubicBezTo>
                  <a:pt x="1279009" y="2202656"/>
                  <a:pt x="1279009" y="2208530"/>
                  <a:pt x="1284883" y="2220278"/>
                </a:cubicBezTo>
                <a:cubicBezTo>
                  <a:pt x="1290757" y="2226151"/>
                  <a:pt x="1296630" y="2237899"/>
                  <a:pt x="1302504" y="2237899"/>
                </a:cubicBezTo>
                <a:cubicBezTo>
                  <a:pt x="1308378" y="2243773"/>
                  <a:pt x="1314252" y="2243773"/>
                  <a:pt x="1320125" y="2249646"/>
                </a:cubicBezTo>
                <a:cubicBezTo>
                  <a:pt x="1325999" y="2249646"/>
                  <a:pt x="1325999" y="2255520"/>
                  <a:pt x="1331873" y="2255520"/>
                </a:cubicBezTo>
                <a:cubicBezTo>
                  <a:pt x="1337747" y="2255520"/>
                  <a:pt x="1343620" y="2255520"/>
                  <a:pt x="1349494" y="2255520"/>
                </a:cubicBezTo>
                <a:cubicBezTo>
                  <a:pt x="1355368" y="2255520"/>
                  <a:pt x="1361242" y="2255520"/>
                  <a:pt x="1361242" y="2249646"/>
                </a:cubicBezTo>
                <a:cubicBezTo>
                  <a:pt x="1367115" y="2249646"/>
                  <a:pt x="1372989" y="2243773"/>
                  <a:pt x="1378863" y="2237899"/>
                </a:cubicBezTo>
                <a:cubicBezTo>
                  <a:pt x="1390610" y="2232025"/>
                  <a:pt x="1396484" y="2226151"/>
                  <a:pt x="1396484" y="2226151"/>
                </a:cubicBezTo>
                <a:close/>
                <a:moveTo>
                  <a:pt x="1173282" y="3236436"/>
                </a:moveTo>
                <a:cubicBezTo>
                  <a:pt x="1114544" y="3236436"/>
                  <a:pt x="1114544" y="3330416"/>
                  <a:pt x="1173282" y="3330416"/>
                </a:cubicBezTo>
                <a:cubicBezTo>
                  <a:pt x="1232019" y="3330416"/>
                  <a:pt x="1232019" y="3236436"/>
                  <a:pt x="1173282" y="3236436"/>
                </a:cubicBezTo>
                <a:close/>
                <a:moveTo>
                  <a:pt x="1108670" y="2801779"/>
                </a:moveTo>
                <a:cubicBezTo>
                  <a:pt x="1102797" y="2801779"/>
                  <a:pt x="1102797" y="2813526"/>
                  <a:pt x="1108670" y="2813526"/>
                </a:cubicBezTo>
                <a:cubicBezTo>
                  <a:pt x="1114544" y="2813526"/>
                  <a:pt x="1114544" y="2801779"/>
                  <a:pt x="1108670" y="2801779"/>
                </a:cubicBezTo>
                <a:close/>
                <a:moveTo>
                  <a:pt x="57269" y="4440555"/>
                </a:moveTo>
                <a:cubicBezTo>
                  <a:pt x="-19090" y="4440555"/>
                  <a:pt x="-19090" y="4558030"/>
                  <a:pt x="57269" y="4558030"/>
                </a:cubicBezTo>
                <a:cubicBezTo>
                  <a:pt x="127754" y="4558030"/>
                  <a:pt x="127754" y="4440555"/>
                  <a:pt x="57269" y="4440555"/>
                </a:cubicBezTo>
                <a:close/>
                <a:moveTo>
                  <a:pt x="1437600" y="2725420"/>
                </a:moveTo>
                <a:cubicBezTo>
                  <a:pt x="1372989" y="2725420"/>
                  <a:pt x="1372989" y="2825274"/>
                  <a:pt x="1437600" y="2825274"/>
                </a:cubicBezTo>
                <a:cubicBezTo>
                  <a:pt x="1496338" y="2825274"/>
                  <a:pt x="1496338" y="2725420"/>
                  <a:pt x="1437600" y="2725420"/>
                </a:cubicBezTo>
                <a:close/>
                <a:moveTo>
                  <a:pt x="597654" y="2931001"/>
                </a:moveTo>
                <a:cubicBezTo>
                  <a:pt x="632897" y="2931001"/>
                  <a:pt x="632897" y="2878138"/>
                  <a:pt x="597654" y="2878138"/>
                </a:cubicBezTo>
                <a:cubicBezTo>
                  <a:pt x="562412" y="2878138"/>
                  <a:pt x="562412" y="2931001"/>
                  <a:pt x="597654" y="2931001"/>
                </a:cubicBezTo>
                <a:close/>
                <a:moveTo>
                  <a:pt x="104259" y="4094004"/>
                </a:moveTo>
                <a:cubicBezTo>
                  <a:pt x="27900" y="4094004"/>
                  <a:pt x="27900" y="4211479"/>
                  <a:pt x="104259" y="4211479"/>
                </a:cubicBezTo>
                <a:cubicBezTo>
                  <a:pt x="180618" y="4211479"/>
                  <a:pt x="180618" y="4094004"/>
                  <a:pt x="104259" y="4094004"/>
                </a:cubicBezTo>
                <a:close/>
                <a:moveTo>
                  <a:pt x="3093998" y="422910"/>
                </a:moveTo>
                <a:cubicBezTo>
                  <a:pt x="3152735" y="422910"/>
                  <a:pt x="3152735" y="334804"/>
                  <a:pt x="3093998" y="334804"/>
                </a:cubicBezTo>
                <a:cubicBezTo>
                  <a:pt x="3035260" y="328930"/>
                  <a:pt x="3035260" y="422910"/>
                  <a:pt x="3093998" y="422910"/>
                </a:cubicBezTo>
                <a:close/>
                <a:moveTo>
                  <a:pt x="1437600" y="2396490"/>
                </a:moveTo>
                <a:cubicBezTo>
                  <a:pt x="1484590" y="2396490"/>
                  <a:pt x="1484590" y="2326005"/>
                  <a:pt x="1437600" y="2326005"/>
                </a:cubicBezTo>
                <a:cubicBezTo>
                  <a:pt x="1390610" y="2331879"/>
                  <a:pt x="1390610" y="2396490"/>
                  <a:pt x="1437600" y="2396490"/>
                </a:cubicBezTo>
                <a:close/>
                <a:moveTo>
                  <a:pt x="186492" y="3770947"/>
                </a:moveTo>
                <a:cubicBezTo>
                  <a:pt x="110133" y="3770947"/>
                  <a:pt x="110133" y="3888422"/>
                  <a:pt x="186492" y="3888422"/>
                </a:cubicBezTo>
                <a:cubicBezTo>
                  <a:pt x="262850" y="3882549"/>
                  <a:pt x="262850" y="3770947"/>
                  <a:pt x="186492" y="3770947"/>
                </a:cubicBezTo>
                <a:close/>
                <a:moveTo>
                  <a:pt x="597654" y="3535998"/>
                </a:moveTo>
                <a:cubicBezTo>
                  <a:pt x="521295" y="3535998"/>
                  <a:pt x="521295" y="3653473"/>
                  <a:pt x="597654" y="3653473"/>
                </a:cubicBezTo>
                <a:cubicBezTo>
                  <a:pt x="674013" y="3653473"/>
                  <a:pt x="674013" y="3535998"/>
                  <a:pt x="597654" y="3535998"/>
                </a:cubicBezTo>
                <a:close/>
                <a:moveTo>
                  <a:pt x="544790" y="3318669"/>
                </a:moveTo>
                <a:lnTo>
                  <a:pt x="562412" y="3318669"/>
                </a:lnTo>
                <a:cubicBezTo>
                  <a:pt x="568285" y="3318669"/>
                  <a:pt x="574159" y="3318669"/>
                  <a:pt x="580033" y="3312795"/>
                </a:cubicBezTo>
                <a:cubicBezTo>
                  <a:pt x="585907" y="3312795"/>
                  <a:pt x="591780" y="3306921"/>
                  <a:pt x="597654" y="3301048"/>
                </a:cubicBezTo>
                <a:cubicBezTo>
                  <a:pt x="603528" y="3295174"/>
                  <a:pt x="603528" y="3289300"/>
                  <a:pt x="609402" y="3283426"/>
                </a:cubicBezTo>
                <a:cubicBezTo>
                  <a:pt x="615275" y="3277553"/>
                  <a:pt x="615275" y="3271679"/>
                  <a:pt x="615275" y="3265805"/>
                </a:cubicBezTo>
                <a:lnTo>
                  <a:pt x="615275" y="3254058"/>
                </a:lnTo>
                <a:cubicBezTo>
                  <a:pt x="615275" y="3248184"/>
                  <a:pt x="609402" y="3236436"/>
                  <a:pt x="603528" y="3230563"/>
                </a:cubicBezTo>
                <a:cubicBezTo>
                  <a:pt x="597654" y="3230563"/>
                  <a:pt x="597654" y="3224689"/>
                  <a:pt x="591780" y="3224689"/>
                </a:cubicBezTo>
                <a:cubicBezTo>
                  <a:pt x="585907" y="3218815"/>
                  <a:pt x="574159" y="3218815"/>
                  <a:pt x="568285" y="3218815"/>
                </a:cubicBezTo>
                <a:lnTo>
                  <a:pt x="550664" y="3218815"/>
                </a:lnTo>
                <a:cubicBezTo>
                  <a:pt x="544790" y="3218815"/>
                  <a:pt x="538917" y="3218815"/>
                  <a:pt x="533043" y="3224689"/>
                </a:cubicBezTo>
                <a:cubicBezTo>
                  <a:pt x="527169" y="3224689"/>
                  <a:pt x="521295" y="3230563"/>
                  <a:pt x="515422" y="3236436"/>
                </a:cubicBezTo>
                <a:cubicBezTo>
                  <a:pt x="509548" y="3242310"/>
                  <a:pt x="509548" y="3248184"/>
                  <a:pt x="503674" y="3254058"/>
                </a:cubicBezTo>
                <a:cubicBezTo>
                  <a:pt x="497800" y="3259931"/>
                  <a:pt x="497800" y="3265805"/>
                  <a:pt x="497800" y="3271679"/>
                </a:cubicBezTo>
                <a:cubicBezTo>
                  <a:pt x="497800" y="3277553"/>
                  <a:pt x="497800" y="3277553"/>
                  <a:pt x="497800" y="3283426"/>
                </a:cubicBezTo>
                <a:cubicBezTo>
                  <a:pt x="497800" y="3289300"/>
                  <a:pt x="503674" y="3301048"/>
                  <a:pt x="509548" y="3306921"/>
                </a:cubicBezTo>
                <a:cubicBezTo>
                  <a:pt x="515422" y="3306921"/>
                  <a:pt x="515422" y="3312795"/>
                  <a:pt x="521295" y="3312795"/>
                </a:cubicBezTo>
                <a:cubicBezTo>
                  <a:pt x="533043" y="3312795"/>
                  <a:pt x="538917" y="3318669"/>
                  <a:pt x="544790" y="3318669"/>
                </a:cubicBezTo>
                <a:close/>
                <a:moveTo>
                  <a:pt x="562412" y="3800316"/>
                </a:moveTo>
                <a:cubicBezTo>
                  <a:pt x="509548" y="3800316"/>
                  <a:pt x="509548" y="3888422"/>
                  <a:pt x="562412" y="3888422"/>
                </a:cubicBezTo>
                <a:cubicBezTo>
                  <a:pt x="621149" y="3888422"/>
                  <a:pt x="621149" y="3800316"/>
                  <a:pt x="562412" y="3800316"/>
                </a:cubicBezTo>
                <a:close/>
                <a:moveTo>
                  <a:pt x="468432" y="3165951"/>
                </a:moveTo>
                <a:cubicBezTo>
                  <a:pt x="462558" y="3165951"/>
                  <a:pt x="462558" y="3177699"/>
                  <a:pt x="468432" y="3177699"/>
                </a:cubicBezTo>
                <a:cubicBezTo>
                  <a:pt x="474305" y="3177699"/>
                  <a:pt x="474305" y="3165951"/>
                  <a:pt x="468432" y="3165951"/>
                </a:cubicBezTo>
                <a:close/>
                <a:moveTo>
                  <a:pt x="2301042" y="381794"/>
                </a:moveTo>
                <a:cubicBezTo>
                  <a:pt x="2301042" y="381794"/>
                  <a:pt x="2295168" y="375920"/>
                  <a:pt x="2295168" y="375920"/>
                </a:cubicBezTo>
                <a:cubicBezTo>
                  <a:pt x="2289294" y="370046"/>
                  <a:pt x="2283421" y="370046"/>
                  <a:pt x="2271673" y="370046"/>
                </a:cubicBezTo>
                <a:lnTo>
                  <a:pt x="2254052" y="370046"/>
                </a:lnTo>
                <a:cubicBezTo>
                  <a:pt x="2248178" y="370046"/>
                  <a:pt x="2242304" y="370046"/>
                  <a:pt x="2236430" y="375920"/>
                </a:cubicBezTo>
                <a:cubicBezTo>
                  <a:pt x="2230557" y="375920"/>
                  <a:pt x="2224683" y="381794"/>
                  <a:pt x="2224683" y="387668"/>
                </a:cubicBezTo>
                <a:cubicBezTo>
                  <a:pt x="2218809" y="393541"/>
                  <a:pt x="2218809" y="393541"/>
                  <a:pt x="2212935" y="399415"/>
                </a:cubicBezTo>
                <a:cubicBezTo>
                  <a:pt x="2212935" y="405289"/>
                  <a:pt x="2207062" y="411163"/>
                  <a:pt x="2207062" y="417036"/>
                </a:cubicBezTo>
                <a:cubicBezTo>
                  <a:pt x="2207062" y="422910"/>
                  <a:pt x="2207062" y="422910"/>
                  <a:pt x="2207062" y="428784"/>
                </a:cubicBezTo>
                <a:cubicBezTo>
                  <a:pt x="2207062" y="434658"/>
                  <a:pt x="2212935" y="440531"/>
                  <a:pt x="2218809" y="446405"/>
                </a:cubicBezTo>
                <a:lnTo>
                  <a:pt x="2224683" y="452279"/>
                </a:lnTo>
                <a:cubicBezTo>
                  <a:pt x="2230557" y="458153"/>
                  <a:pt x="2236430" y="458153"/>
                  <a:pt x="2248178" y="458153"/>
                </a:cubicBezTo>
                <a:lnTo>
                  <a:pt x="2265799" y="458153"/>
                </a:lnTo>
                <a:cubicBezTo>
                  <a:pt x="2271673" y="458153"/>
                  <a:pt x="2277547" y="458153"/>
                  <a:pt x="2283421" y="452279"/>
                </a:cubicBezTo>
                <a:cubicBezTo>
                  <a:pt x="2289294" y="452279"/>
                  <a:pt x="2295168" y="446405"/>
                  <a:pt x="2295168" y="446405"/>
                </a:cubicBezTo>
                <a:cubicBezTo>
                  <a:pt x="2301042" y="440531"/>
                  <a:pt x="2301042" y="440531"/>
                  <a:pt x="2301042" y="434658"/>
                </a:cubicBezTo>
                <a:cubicBezTo>
                  <a:pt x="2301042" y="428784"/>
                  <a:pt x="2306915" y="422910"/>
                  <a:pt x="2306915" y="417036"/>
                </a:cubicBezTo>
                <a:cubicBezTo>
                  <a:pt x="2306915" y="411163"/>
                  <a:pt x="2306915" y="411163"/>
                  <a:pt x="2306915" y="405289"/>
                </a:cubicBezTo>
                <a:cubicBezTo>
                  <a:pt x="2312789" y="393541"/>
                  <a:pt x="2306915" y="387668"/>
                  <a:pt x="2301042" y="381794"/>
                </a:cubicBezTo>
                <a:close/>
                <a:moveTo>
                  <a:pt x="2718078" y="816451"/>
                </a:moveTo>
                <a:cubicBezTo>
                  <a:pt x="2671088" y="816451"/>
                  <a:pt x="2671088" y="892810"/>
                  <a:pt x="2718078" y="892810"/>
                </a:cubicBezTo>
                <a:cubicBezTo>
                  <a:pt x="2765068" y="892810"/>
                  <a:pt x="2765068" y="816451"/>
                  <a:pt x="2718078" y="816451"/>
                </a:cubicBezTo>
                <a:close/>
                <a:moveTo>
                  <a:pt x="3058755" y="722471"/>
                </a:moveTo>
                <a:cubicBezTo>
                  <a:pt x="3000018" y="722471"/>
                  <a:pt x="3000018" y="816451"/>
                  <a:pt x="3058755" y="816451"/>
                </a:cubicBezTo>
                <a:cubicBezTo>
                  <a:pt x="3123367" y="816451"/>
                  <a:pt x="3123367" y="722471"/>
                  <a:pt x="3058755" y="722471"/>
                </a:cubicBezTo>
                <a:close/>
                <a:moveTo>
                  <a:pt x="2923659" y="1368584"/>
                </a:moveTo>
                <a:cubicBezTo>
                  <a:pt x="2917785" y="1362710"/>
                  <a:pt x="2911912" y="1356836"/>
                  <a:pt x="2906038" y="1356836"/>
                </a:cubicBezTo>
                <a:cubicBezTo>
                  <a:pt x="2900164" y="1350963"/>
                  <a:pt x="2888417" y="1350963"/>
                  <a:pt x="2882543" y="1350963"/>
                </a:cubicBezTo>
                <a:cubicBezTo>
                  <a:pt x="2876669" y="1350963"/>
                  <a:pt x="2870796" y="1350963"/>
                  <a:pt x="2864922" y="1350963"/>
                </a:cubicBezTo>
                <a:cubicBezTo>
                  <a:pt x="2853174" y="1356836"/>
                  <a:pt x="2847300" y="1356836"/>
                  <a:pt x="2835553" y="1368584"/>
                </a:cubicBezTo>
                <a:cubicBezTo>
                  <a:pt x="2829679" y="1374458"/>
                  <a:pt x="2829679" y="1374458"/>
                  <a:pt x="2823805" y="1380331"/>
                </a:cubicBezTo>
                <a:cubicBezTo>
                  <a:pt x="2817932" y="1386205"/>
                  <a:pt x="2817932" y="1397953"/>
                  <a:pt x="2817932" y="1409700"/>
                </a:cubicBezTo>
                <a:cubicBezTo>
                  <a:pt x="2817932" y="1421448"/>
                  <a:pt x="2817932" y="1433195"/>
                  <a:pt x="2823805" y="1444943"/>
                </a:cubicBezTo>
                <a:cubicBezTo>
                  <a:pt x="2823805" y="1444943"/>
                  <a:pt x="2823805" y="1444943"/>
                  <a:pt x="2823805" y="1450816"/>
                </a:cubicBezTo>
                <a:cubicBezTo>
                  <a:pt x="2829679" y="1462564"/>
                  <a:pt x="2829679" y="1468438"/>
                  <a:pt x="2841427" y="1480185"/>
                </a:cubicBezTo>
                <a:cubicBezTo>
                  <a:pt x="2841427" y="1480185"/>
                  <a:pt x="2841427" y="1486059"/>
                  <a:pt x="2847300" y="1486059"/>
                </a:cubicBezTo>
                <a:cubicBezTo>
                  <a:pt x="2853174" y="1491933"/>
                  <a:pt x="2859048" y="1497806"/>
                  <a:pt x="2864922" y="1497806"/>
                </a:cubicBezTo>
                <a:cubicBezTo>
                  <a:pt x="2870796" y="1503680"/>
                  <a:pt x="2876669" y="1503680"/>
                  <a:pt x="2882543" y="1503680"/>
                </a:cubicBezTo>
                <a:cubicBezTo>
                  <a:pt x="2888417" y="1503680"/>
                  <a:pt x="2894290" y="1503680"/>
                  <a:pt x="2894290" y="1503680"/>
                </a:cubicBezTo>
                <a:cubicBezTo>
                  <a:pt x="2906038" y="1503680"/>
                  <a:pt x="2911912" y="1497806"/>
                  <a:pt x="2917785" y="1491933"/>
                </a:cubicBezTo>
                <a:cubicBezTo>
                  <a:pt x="2917785" y="1491933"/>
                  <a:pt x="2917785" y="1486059"/>
                  <a:pt x="2923659" y="1486059"/>
                </a:cubicBezTo>
                <a:cubicBezTo>
                  <a:pt x="2929533" y="1474311"/>
                  <a:pt x="2935407" y="1468438"/>
                  <a:pt x="2941280" y="1456690"/>
                </a:cubicBezTo>
                <a:cubicBezTo>
                  <a:pt x="2941280" y="1456690"/>
                  <a:pt x="2941280" y="1456690"/>
                  <a:pt x="2941280" y="1450816"/>
                </a:cubicBezTo>
                <a:cubicBezTo>
                  <a:pt x="2947154" y="1439069"/>
                  <a:pt x="2947154" y="1427321"/>
                  <a:pt x="2947154" y="1415574"/>
                </a:cubicBezTo>
                <a:cubicBezTo>
                  <a:pt x="2947154" y="1409700"/>
                  <a:pt x="2947154" y="1397953"/>
                  <a:pt x="2941280" y="1392079"/>
                </a:cubicBezTo>
                <a:cubicBezTo>
                  <a:pt x="2935407" y="1380331"/>
                  <a:pt x="2929533" y="1374458"/>
                  <a:pt x="2923659" y="1368584"/>
                </a:cubicBezTo>
                <a:close/>
                <a:moveTo>
                  <a:pt x="1549202" y="1016159"/>
                </a:moveTo>
                <a:cubicBezTo>
                  <a:pt x="1543328" y="1010285"/>
                  <a:pt x="1537454" y="1010285"/>
                  <a:pt x="1531580" y="1004411"/>
                </a:cubicBezTo>
                <a:cubicBezTo>
                  <a:pt x="1531580" y="998538"/>
                  <a:pt x="1525707" y="998538"/>
                  <a:pt x="1519833" y="998538"/>
                </a:cubicBezTo>
                <a:cubicBezTo>
                  <a:pt x="1513959" y="998538"/>
                  <a:pt x="1513959" y="998538"/>
                  <a:pt x="1508085" y="998538"/>
                </a:cubicBezTo>
                <a:cubicBezTo>
                  <a:pt x="1502212" y="998538"/>
                  <a:pt x="1490464" y="1004411"/>
                  <a:pt x="1484590" y="1010285"/>
                </a:cubicBezTo>
                <a:cubicBezTo>
                  <a:pt x="1484590" y="1016159"/>
                  <a:pt x="1478717" y="1016159"/>
                  <a:pt x="1478717" y="1022033"/>
                </a:cubicBezTo>
                <a:cubicBezTo>
                  <a:pt x="1466969" y="1033780"/>
                  <a:pt x="1466969" y="1039654"/>
                  <a:pt x="1466969" y="1051401"/>
                </a:cubicBezTo>
                <a:lnTo>
                  <a:pt x="1466969" y="1069023"/>
                </a:lnTo>
                <a:cubicBezTo>
                  <a:pt x="1466969" y="1074896"/>
                  <a:pt x="1466969" y="1080770"/>
                  <a:pt x="1472843" y="1086644"/>
                </a:cubicBezTo>
                <a:cubicBezTo>
                  <a:pt x="1472843" y="1092518"/>
                  <a:pt x="1478717" y="1098391"/>
                  <a:pt x="1484590" y="1104265"/>
                </a:cubicBezTo>
                <a:cubicBezTo>
                  <a:pt x="1490464" y="1110139"/>
                  <a:pt x="1496338" y="1110139"/>
                  <a:pt x="1502212" y="1116013"/>
                </a:cubicBezTo>
                <a:cubicBezTo>
                  <a:pt x="1508085" y="1121886"/>
                  <a:pt x="1513959" y="1121886"/>
                  <a:pt x="1519833" y="1121886"/>
                </a:cubicBezTo>
                <a:cubicBezTo>
                  <a:pt x="1525707" y="1121886"/>
                  <a:pt x="1525707" y="1121886"/>
                  <a:pt x="1531580" y="1121886"/>
                </a:cubicBezTo>
                <a:cubicBezTo>
                  <a:pt x="1537454" y="1121886"/>
                  <a:pt x="1549202" y="1116013"/>
                  <a:pt x="1555075" y="1110139"/>
                </a:cubicBezTo>
                <a:cubicBezTo>
                  <a:pt x="1555075" y="1104265"/>
                  <a:pt x="1560949" y="1104265"/>
                  <a:pt x="1560949" y="1098391"/>
                </a:cubicBezTo>
                <a:cubicBezTo>
                  <a:pt x="1566823" y="1092518"/>
                  <a:pt x="1566823" y="1080770"/>
                  <a:pt x="1566823" y="1074896"/>
                </a:cubicBezTo>
                <a:lnTo>
                  <a:pt x="1566823" y="1057275"/>
                </a:lnTo>
                <a:cubicBezTo>
                  <a:pt x="1566823" y="1051401"/>
                  <a:pt x="1566823" y="1045527"/>
                  <a:pt x="1560949" y="1039654"/>
                </a:cubicBezTo>
                <a:cubicBezTo>
                  <a:pt x="1560949" y="1022033"/>
                  <a:pt x="1555075" y="1022033"/>
                  <a:pt x="1549202" y="1016159"/>
                </a:cubicBezTo>
                <a:close/>
                <a:moveTo>
                  <a:pt x="2635846" y="1151255"/>
                </a:moveTo>
                <a:cubicBezTo>
                  <a:pt x="2577108" y="1151255"/>
                  <a:pt x="2577108" y="1239361"/>
                  <a:pt x="2635846" y="1239361"/>
                </a:cubicBezTo>
                <a:cubicBezTo>
                  <a:pt x="2688709" y="1239361"/>
                  <a:pt x="2694583" y="1151255"/>
                  <a:pt x="2635846" y="1151255"/>
                </a:cubicBezTo>
                <a:close/>
                <a:moveTo>
                  <a:pt x="2618224" y="522764"/>
                </a:moveTo>
                <a:cubicBezTo>
                  <a:pt x="2659340" y="522764"/>
                  <a:pt x="2659340" y="458153"/>
                  <a:pt x="2618224" y="458153"/>
                </a:cubicBezTo>
                <a:cubicBezTo>
                  <a:pt x="2577108" y="458153"/>
                  <a:pt x="2577108" y="522764"/>
                  <a:pt x="2618224" y="522764"/>
                </a:cubicBezTo>
                <a:close/>
                <a:moveTo>
                  <a:pt x="3311327" y="1292225"/>
                </a:moveTo>
                <a:cubicBezTo>
                  <a:pt x="3305453" y="1286351"/>
                  <a:pt x="3299579" y="1286351"/>
                  <a:pt x="3287832" y="1286351"/>
                </a:cubicBezTo>
                <a:cubicBezTo>
                  <a:pt x="3281958" y="1286351"/>
                  <a:pt x="3276084" y="1286351"/>
                  <a:pt x="3270210" y="1292225"/>
                </a:cubicBezTo>
                <a:cubicBezTo>
                  <a:pt x="3264337" y="1292225"/>
                  <a:pt x="3258463" y="1298099"/>
                  <a:pt x="3258463" y="1298099"/>
                </a:cubicBezTo>
                <a:cubicBezTo>
                  <a:pt x="3252589" y="1303973"/>
                  <a:pt x="3252589" y="1309846"/>
                  <a:pt x="3246715" y="1315720"/>
                </a:cubicBezTo>
                <a:cubicBezTo>
                  <a:pt x="3246715" y="1321594"/>
                  <a:pt x="3246715" y="1327468"/>
                  <a:pt x="3246715" y="1339215"/>
                </a:cubicBezTo>
                <a:cubicBezTo>
                  <a:pt x="3246715" y="1345089"/>
                  <a:pt x="3246715" y="1350963"/>
                  <a:pt x="3246715" y="1356836"/>
                </a:cubicBezTo>
                <a:cubicBezTo>
                  <a:pt x="3246715" y="1362710"/>
                  <a:pt x="3246715" y="1362710"/>
                  <a:pt x="3252589" y="1368584"/>
                </a:cubicBezTo>
                <a:cubicBezTo>
                  <a:pt x="3252589" y="1374458"/>
                  <a:pt x="3258463" y="1374458"/>
                  <a:pt x="3264337" y="1380331"/>
                </a:cubicBezTo>
                <a:cubicBezTo>
                  <a:pt x="3264337" y="1380331"/>
                  <a:pt x="3270210" y="1386205"/>
                  <a:pt x="3270210" y="1386205"/>
                </a:cubicBezTo>
                <a:cubicBezTo>
                  <a:pt x="3276084" y="1386205"/>
                  <a:pt x="3281958" y="1392079"/>
                  <a:pt x="3287832" y="1392079"/>
                </a:cubicBezTo>
                <a:cubicBezTo>
                  <a:pt x="3293705" y="1392079"/>
                  <a:pt x="3293705" y="1392079"/>
                  <a:pt x="3299579" y="1392079"/>
                </a:cubicBezTo>
                <a:cubicBezTo>
                  <a:pt x="3305453" y="1392079"/>
                  <a:pt x="3305453" y="1392079"/>
                  <a:pt x="3311327" y="1386205"/>
                </a:cubicBezTo>
                <a:cubicBezTo>
                  <a:pt x="3317200" y="1386205"/>
                  <a:pt x="3317200" y="1380331"/>
                  <a:pt x="3323074" y="1374458"/>
                </a:cubicBezTo>
                <a:cubicBezTo>
                  <a:pt x="3328948" y="1368584"/>
                  <a:pt x="3328948" y="1368584"/>
                  <a:pt x="3328948" y="1362710"/>
                </a:cubicBezTo>
                <a:cubicBezTo>
                  <a:pt x="3328948" y="1356836"/>
                  <a:pt x="3328948" y="1350963"/>
                  <a:pt x="3328948" y="1345089"/>
                </a:cubicBezTo>
                <a:cubicBezTo>
                  <a:pt x="3328948" y="1339215"/>
                  <a:pt x="3328948" y="1333341"/>
                  <a:pt x="3328948" y="1321594"/>
                </a:cubicBezTo>
                <a:cubicBezTo>
                  <a:pt x="3328948" y="1315720"/>
                  <a:pt x="3323074" y="1309846"/>
                  <a:pt x="3317200" y="1303973"/>
                </a:cubicBezTo>
                <a:cubicBezTo>
                  <a:pt x="3317200" y="1298099"/>
                  <a:pt x="3317200" y="1298099"/>
                  <a:pt x="3311327" y="1292225"/>
                </a:cubicBezTo>
                <a:close/>
                <a:moveTo>
                  <a:pt x="3505160" y="0"/>
                </a:moveTo>
                <a:cubicBezTo>
                  <a:pt x="3464044" y="0"/>
                  <a:pt x="3464044" y="64611"/>
                  <a:pt x="3505160" y="64611"/>
                </a:cubicBezTo>
                <a:cubicBezTo>
                  <a:pt x="3546277" y="64611"/>
                  <a:pt x="3546277" y="0"/>
                  <a:pt x="3505160" y="0"/>
                </a:cubicBezTo>
                <a:close/>
                <a:moveTo>
                  <a:pt x="3111619" y="1644650"/>
                </a:moveTo>
                <a:cubicBezTo>
                  <a:pt x="3070503" y="1644650"/>
                  <a:pt x="3070503" y="1703388"/>
                  <a:pt x="3111619" y="1703388"/>
                </a:cubicBezTo>
                <a:cubicBezTo>
                  <a:pt x="3146862" y="1703388"/>
                  <a:pt x="3152735" y="1644650"/>
                  <a:pt x="3111619" y="1644650"/>
                </a:cubicBezTo>
                <a:close/>
                <a:moveTo>
                  <a:pt x="3176230" y="969169"/>
                </a:moveTo>
                <a:cubicBezTo>
                  <a:pt x="3135114" y="969169"/>
                  <a:pt x="3135114" y="1033780"/>
                  <a:pt x="3176230" y="1033780"/>
                </a:cubicBezTo>
                <a:cubicBezTo>
                  <a:pt x="3217347" y="1033780"/>
                  <a:pt x="3217347" y="969169"/>
                  <a:pt x="3176230" y="969169"/>
                </a:cubicBezTo>
                <a:close/>
                <a:moveTo>
                  <a:pt x="2389148" y="904558"/>
                </a:moveTo>
                <a:cubicBezTo>
                  <a:pt x="2330410" y="904558"/>
                  <a:pt x="2330410" y="998538"/>
                  <a:pt x="2389148" y="998538"/>
                </a:cubicBezTo>
                <a:cubicBezTo>
                  <a:pt x="2447885" y="998538"/>
                  <a:pt x="2447885" y="904558"/>
                  <a:pt x="2389148" y="904558"/>
                </a:cubicBezTo>
                <a:close/>
                <a:moveTo>
                  <a:pt x="1631434" y="3077845"/>
                </a:moveTo>
                <a:cubicBezTo>
                  <a:pt x="1596192" y="3077845"/>
                  <a:pt x="1596192" y="3136583"/>
                  <a:pt x="1631434" y="3136583"/>
                </a:cubicBezTo>
                <a:cubicBezTo>
                  <a:pt x="1666677" y="3130709"/>
                  <a:pt x="1666677" y="3077845"/>
                  <a:pt x="1631434" y="3077845"/>
                </a:cubicBezTo>
                <a:close/>
                <a:moveTo>
                  <a:pt x="2277547" y="2895759"/>
                </a:moveTo>
                <a:cubicBezTo>
                  <a:pt x="2277547" y="2895759"/>
                  <a:pt x="2277547" y="2889885"/>
                  <a:pt x="2271673" y="2889885"/>
                </a:cubicBezTo>
                <a:cubicBezTo>
                  <a:pt x="2271673" y="2889885"/>
                  <a:pt x="2265799" y="2884011"/>
                  <a:pt x="2265799" y="2884011"/>
                </a:cubicBezTo>
                <a:cubicBezTo>
                  <a:pt x="2265799" y="2884011"/>
                  <a:pt x="2259925" y="2884011"/>
                  <a:pt x="2254052" y="2884011"/>
                </a:cubicBezTo>
                <a:cubicBezTo>
                  <a:pt x="2254052" y="2884011"/>
                  <a:pt x="2248178" y="2884011"/>
                  <a:pt x="2248178" y="2884011"/>
                </a:cubicBezTo>
                <a:cubicBezTo>
                  <a:pt x="2242304" y="2884011"/>
                  <a:pt x="2242304" y="2889885"/>
                  <a:pt x="2236430" y="2889885"/>
                </a:cubicBezTo>
                <a:cubicBezTo>
                  <a:pt x="2236430" y="2889885"/>
                  <a:pt x="2236430" y="2895759"/>
                  <a:pt x="2230557" y="2895759"/>
                </a:cubicBezTo>
                <a:cubicBezTo>
                  <a:pt x="2230557" y="2901633"/>
                  <a:pt x="2224683" y="2901633"/>
                  <a:pt x="2224683" y="2907506"/>
                </a:cubicBezTo>
                <a:cubicBezTo>
                  <a:pt x="2224683" y="2913380"/>
                  <a:pt x="2224683" y="2919254"/>
                  <a:pt x="2224683" y="2925128"/>
                </a:cubicBezTo>
                <a:cubicBezTo>
                  <a:pt x="2224683" y="2931001"/>
                  <a:pt x="2224683" y="2931001"/>
                  <a:pt x="2224683" y="2936875"/>
                </a:cubicBezTo>
                <a:cubicBezTo>
                  <a:pt x="2224683" y="2942749"/>
                  <a:pt x="2224683" y="2942749"/>
                  <a:pt x="2230557" y="2942749"/>
                </a:cubicBezTo>
                <a:cubicBezTo>
                  <a:pt x="2230557" y="2942749"/>
                  <a:pt x="2236430" y="2948623"/>
                  <a:pt x="2236430" y="2948623"/>
                </a:cubicBezTo>
                <a:cubicBezTo>
                  <a:pt x="2236430" y="2948623"/>
                  <a:pt x="2242304" y="2948623"/>
                  <a:pt x="2248178" y="2948623"/>
                </a:cubicBezTo>
                <a:cubicBezTo>
                  <a:pt x="2248178" y="2948623"/>
                  <a:pt x="2254052" y="2948623"/>
                  <a:pt x="2254052" y="2948623"/>
                </a:cubicBezTo>
                <a:cubicBezTo>
                  <a:pt x="2259925" y="2948623"/>
                  <a:pt x="2259925" y="2942749"/>
                  <a:pt x="2265799" y="2942749"/>
                </a:cubicBezTo>
                <a:cubicBezTo>
                  <a:pt x="2265799" y="2942749"/>
                  <a:pt x="2265799" y="2936875"/>
                  <a:pt x="2271673" y="2936875"/>
                </a:cubicBezTo>
                <a:cubicBezTo>
                  <a:pt x="2271673" y="2931001"/>
                  <a:pt x="2277547" y="2931001"/>
                  <a:pt x="2277547" y="2925128"/>
                </a:cubicBezTo>
                <a:cubicBezTo>
                  <a:pt x="2277547" y="2919254"/>
                  <a:pt x="2277547" y="2913380"/>
                  <a:pt x="2277547" y="2907506"/>
                </a:cubicBezTo>
                <a:cubicBezTo>
                  <a:pt x="2277547" y="2901633"/>
                  <a:pt x="2277547" y="2901633"/>
                  <a:pt x="2277547" y="2895759"/>
                </a:cubicBezTo>
                <a:close/>
                <a:moveTo>
                  <a:pt x="1819394" y="2261394"/>
                </a:moveTo>
                <a:cubicBezTo>
                  <a:pt x="1819394" y="2261394"/>
                  <a:pt x="1813520" y="2255520"/>
                  <a:pt x="1813520" y="2255520"/>
                </a:cubicBezTo>
                <a:cubicBezTo>
                  <a:pt x="1807647" y="2249646"/>
                  <a:pt x="1801773" y="2249646"/>
                  <a:pt x="1795899" y="2249646"/>
                </a:cubicBezTo>
                <a:cubicBezTo>
                  <a:pt x="1795899" y="2249646"/>
                  <a:pt x="1790025" y="2249646"/>
                  <a:pt x="1790025" y="2249646"/>
                </a:cubicBezTo>
                <a:cubicBezTo>
                  <a:pt x="1784152" y="2249646"/>
                  <a:pt x="1778278" y="2255520"/>
                  <a:pt x="1778278" y="2255520"/>
                </a:cubicBezTo>
                <a:cubicBezTo>
                  <a:pt x="1778278" y="2261394"/>
                  <a:pt x="1772404" y="2261394"/>
                  <a:pt x="1772404" y="2267268"/>
                </a:cubicBezTo>
                <a:cubicBezTo>
                  <a:pt x="1772404" y="2273141"/>
                  <a:pt x="1766530" y="2273141"/>
                  <a:pt x="1766530" y="2279015"/>
                </a:cubicBezTo>
                <a:cubicBezTo>
                  <a:pt x="1766530" y="2279015"/>
                  <a:pt x="1766530" y="2284889"/>
                  <a:pt x="1760657" y="2284889"/>
                </a:cubicBezTo>
                <a:cubicBezTo>
                  <a:pt x="1760657" y="2284889"/>
                  <a:pt x="1760657" y="2290763"/>
                  <a:pt x="1754783" y="2290763"/>
                </a:cubicBezTo>
                <a:cubicBezTo>
                  <a:pt x="1754783" y="2296636"/>
                  <a:pt x="1754783" y="2296636"/>
                  <a:pt x="1754783" y="2302510"/>
                </a:cubicBezTo>
                <a:cubicBezTo>
                  <a:pt x="1754783" y="2302510"/>
                  <a:pt x="1754783" y="2308384"/>
                  <a:pt x="1754783" y="2308384"/>
                </a:cubicBezTo>
                <a:cubicBezTo>
                  <a:pt x="1754783" y="2314258"/>
                  <a:pt x="1760657" y="2314258"/>
                  <a:pt x="1760657" y="2320131"/>
                </a:cubicBezTo>
                <a:cubicBezTo>
                  <a:pt x="1760657" y="2320131"/>
                  <a:pt x="1766530" y="2326005"/>
                  <a:pt x="1766530" y="2326005"/>
                </a:cubicBezTo>
                <a:cubicBezTo>
                  <a:pt x="1766530" y="2326005"/>
                  <a:pt x="1772404" y="2326005"/>
                  <a:pt x="1772404" y="2331879"/>
                </a:cubicBezTo>
                <a:cubicBezTo>
                  <a:pt x="1778278" y="2331879"/>
                  <a:pt x="1778278" y="2331879"/>
                  <a:pt x="1784152" y="2331879"/>
                </a:cubicBezTo>
                <a:cubicBezTo>
                  <a:pt x="1790025" y="2331879"/>
                  <a:pt x="1790025" y="2331879"/>
                  <a:pt x="1795899" y="2326005"/>
                </a:cubicBezTo>
                <a:lnTo>
                  <a:pt x="1801773" y="2320131"/>
                </a:lnTo>
                <a:cubicBezTo>
                  <a:pt x="1807647" y="2320131"/>
                  <a:pt x="1807647" y="2314258"/>
                  <a:pt x="1813520" y="2314258"/>
                </a:cubicBezTo>
                <a:cubicBezTo>
                  <a:pt x="1819394" y="2314258"/>
                  <a:pt x="1819394" y="2308384"/>
                  <a:pt x="1825268" y="2308384"/>
                </a:cubicBezTo>
                <a:cubicBezTo>
                  <a:pt x="1831142" y="2302510"/>
                  <a:pt x="1831142" y="2302510"/>
                  <a:pt x="1831142" y="2296636"/>
                </a:cubicBezTo>
                <a:cubicBezTo>
                  <a:pt x="1831142" y="2290763"/>
                  <a:pt x="1837015" y="2290763"/>
                  <a:pt x="1831142" y="2284889"/>
                </a:cubicBezTo>
                <a:cubicBezTo>
                  <a:pt x="1831142" y="2279015"/>
                  <a:pt x="1831142" y="2279015"/>
                  <a:pt x="1831142" y="2273141"/>
                </a:cubicBezTo>
                <a:cubicBezTo>
                  <a:pt x="1825268" y="2267268"/>
                  <a:pt x="1825268" y="2261394"/>
                  <a:pt x="1819394" y="2261394"/>
                </a:cubicBezTo>
                <a:close/>
                <a:moveTo>
                  <a:pt x="1602065" y="2566829"/>
                </a:moveTo>
                <a:cubicBezTo>
                  <a:pt x="1566823" y="2566829"/>
                  <a:pt x="1566823" y="2619693"/>
                  <a:pt x="1602065" y="2619693"/>
                </a:cubicBezTo>
                <a:cubicBezTo>
                  <a:pt x="1631434" y="2619693"/>
                  <a:pt x="1631434" y="2566829"/>
                  <a:pt x="1602065" y="2566829"/>
                </a:cubicBezTo>
                <a:close/>
                <a:moveTo>
                  <a:pt x="1801773" y="3271679"/>
                </a:moveTo>
                <a:lnTo>
                  <a:pt x="1795899" y="3259931"/>
                </a:lnTo>
                <a:cubicBezTo>
                  <a:pt x="1795899" y="3254058"/>
                  <a:pt x="1790025" y="3248184"/>
                  <a:pt x="1784152" y="3248184"/>
                </a:cubicBezTo>
                <a:cubicBezTo>
                  <a:pt x="1784152" y="3248184"/>
                  <a:pt x="1778278" y="3242310"/>
                  <a:pt x="1772404" y="3242310"/>
                </a:cubicBezTo>
                <a:cubicBezTo>
                  <a:pt x="1766530" y="3242310"/>
                  <a:pt x="1760657" y="3236436"/>
                  <a:pt x="1754783" y="3236436"/>
                </a:cubicBezTo>
                <a:cubicBezTo>
                  <a:pt x="1748909" y="3236436"/>
                  <a:pt x="1748909" y="3236436"/>
                  <a:pt x="1743035" y="3236436"/>
                </a:cubicBezTo>
                <a:lnTo>
                  <a:pt x="1731288" y="3242310"/>
                </a:lnTo>
                <a:cubicBezTo>
                  <a:pt x="1725414" y="3242310"/>
                  <a:pt x="1719540" y="3248184"/>
                  <a:pt x="1719540" y="3254058"/>
                </a:cubicBezTo>
                <a:cubicBezTo>
                  <a:pt x="1713667" y="3259931"/>
                  <a:pt x="1713667" y="3265805"/>
                  <a:pt x="1713667" y="3265805"/>
                </a:cubicBezTo>
                <a:cubicBezTo>
                  <a:pt x="1713667" y="3271679"/>
                  <a:pt x="1713667" y="3277553"/>
                  <a:pt x="1707793" y="3283426"/>
                </a:cubicBezTo>
                <a:cubicBezTo>
                  <a:pt x="1707793" y="3289300"/>
                  <a:pt x="1707793" y="3301048"/>
                  <a:pt x="1707793" y="3306921"/>
                </a:cubicBezTo>
                <a:cubicBezTo>
                  <a:pt x="1707793" y="3312795"/>
                  <a:pt x="1713667" y="3324543"/>
                  <a:pt x="1719540" y="3330416"/>
                </a:cubicBezTo>
                <a:cubicBezTo>
                  <a:pt x="1725414" y="3330416"/>
                  <a:pt x="1725414" y="3336290"/>
                  <a:pt x="1731288" y="3336290"/>
                </a:cubicBezTo>
                <a:cubicBezTo>
                  <a:pt x="1748909" y="3348038"/>
                  <a:pt x="1754783" y="3348038"/>
                  <a:pt x="1760657" y="3348038"/>
                </a:cubicBezTo>
                <a:cubicBezTo>
                  <a:pt x="1766530" y="3348038"/>
                  <a:pt x="1772404" y="3348038"/>
                  <a:pt x="1778278" y="3342164"/>
                </a:cubicBezTo>
                <a:cubicBezTo>
                  <a:pt x="1784152" y="3342164"/>
                  <a:pt x="1790025" y="3336290"/>
                  <a:pt x="1795899" y="3330416"/>
                </a:cubicBezTo>
                <a:cubicBezTo>
                  <a:pt x="1801773" y="3324543"/>
                  <a:pt x="1807647" y="3318669"/>
                  <a:pt x="1807647" y="3306921"/>
                </a:cubicBezTo>
                <a:cubicBezTo>
                  <a:pt x="1807647" y="3301048"/>
                  <a:pt x="1807647" y="3289300"/>
                  <a:pt x="1807647" y="3283426"/>
                </a:cubicBezTo>
                <a:cubicBezTo>
                  <a:pt x="1807647" y="3283426"/>
                  <a:pt x="1807647" y="3277553"/>
                  <a:pt x="1801773" y="3271679"/>
                </a:cubicBezTo>
                <a:close/>
                <a:moveTo>
                  <a:pt x="2142450" y="2425859"/>
                </a:moveTo>
                <a:cubicBezTo>
                  <a:pt x="2095460" y="2425859"/>
                  <a:pt x="2095460" y="2496344"/>
                  <a:pt x="2142450" y="2496344"/>
                </a:cubicBezTo>
                <a:cubicBezTo>
                  <a:pt x="2183567" y="2496344"/>
                  <a:pt x="2183567" y="2425859"/>
                  <a:pt x="2142450" y="2425859"/>
                </a:cubicBezTo>
                <a:close/>
                <a:moveTo>
                  <a:pt x="1884005" y="1121886"/>
                </a:moveTo>
                <a:cubicBezTo>
                  <a:pt x="1884005" y="1121886"/>
                  <a:pt x="1878132" y="1116013"/>
                  <a:pt x="1872258" y="1116013"/>
                </a:cubicBezTo>
                <a:cubicBezTo>
                  <a:pt x="1866384" y="1116013"/>
                  <a:pt x="1860510" y="1116013"/>
                  <a:pt x="1854637" y="1116013"/>
                </a:cubicBezTo>
                <a:cubicBezTo>
                  <a:pt x="1854637" y="1116013"/>
                  <a:pt x="1848763" y="1116013"/>
                  <a:pt x="1848763" y="1121886"/>
                </a:cubicBezTo>
                <a:cubicBezTo>
                  <a:pt x="1848763" y="1121886"/>
                  <a:pt x="1848763" y="1121886"/>
                  <a:pt x="1842889" y="1121886"/>
                </a:cubicBezTo>
                <a:cubicBezTo>
                  <a:pt x="1842889" y="1121886"/>
                  <a:pt x="1837015" y="1121886"/>
                  <a:pt x="1837015" y="1127760"/>
                </a:cubicBezTo>
                <a:cubicBezTo>
                  <a:pt x="1837015" y="1127760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31142" y="1133634"/>
                  <a:pt x="1831142" y="1133634"/>
                </a:cubicBezTo>
                <a:cubicBezTo>
                  <a:pt x="1831142" y="1133634"/>
                  <a:pt x="1825268" y="1139508"/>
                  <a:pt x="1825268" y="1145381"/>
                </a:cubicBezTo>
                <a:cubicBezTo>
                  <a:pt x="1825268" y="1151255"/>
                  <a:pt x="1825268" y="1151255"/>
                  <a:pt x="1825268" y="1157129"/>
                </a:cubicBezTo>
                <a:cubicBezTo>
                  <a:pt x="1825268" y="1157129"/>
                  <a:pt x="1825268" y="1163003"/>
                  <a:pt x="1825268" y="1163003"/>
                </a:cubicBezTo>
                <a:cubicBezTo>
                  <a:pt x="1825268" y="1168876"/>
                  <a:pt x="1831142" y="1174750"/>
                  <a:pt x="1831142" y="1174750"/>
                </a:cubicBezTo>
                <a:cubicBezTo>
                  <a:pt x="1831142" y="1174750"/>
                  <a:pt x="1831142" y="1174750"/>
                  <a:pt x="1831142" y="1174750"/>
                </a:cubicBezTo>
                <a:cubicBezTo>
                  <a:pt x="1831142" y="1174750"/>
                  <a:pt x="1837015" y="1180624"/>
                  <a:pt x="1837015" y="1180624"/>
                </a:cubicBezTo>
                <a:cubicBezTo>
                  <a:pt x="1837015" y="1180624"/>
                  <a:pt x="1842889" y="1180624"/>
                  <a:pt x="1842889" y="1186498"/>
                </a:cubicBezTo>
                <a:cubicBezTo>
                  <a:pt x="1842889" y="1186498"/>
                  <a:pt x="1842889" y="1186498"/>
                  <a:pt x="1848763" y="1186498"/>
                </a:cubicBezTo>
                <a:cubicBezTo>
                  <a:pt x="1848763" y="1186498"/>
                  <a:pt x="1854637" y="1186498"/>
                  <a:pt x="1854637" y="1192371"/>
                </a:cubicBezTo>
                <a:cubicBezTo>
                  <a:pt x="1860510" y="1192371"/>
                  <a:pt x="1866384" y="1192371"/>
                  <a:pt x="1872258" y="1192371"/>
                </a:cubicBezTo>
                <a:cubicBezTo>
                  <a:pt x="1878132" y="1192371"/>
                  <a:pt x="1884005" y="1186498"/>
                  <a:pt x="1889879" y="1180624"/>
                </a:cubicBezTo>
                <a:cubicBezTo>
                  <a:pt x="1889879" y="1180624"/>
                  <a:pt x="1895753" y="1174750"/>
                  <a:pt x="1895753" y="1174750"/>
                </a:cubicBezTo>
                <a:cubicBezTo>
                  <a:pt x="1901627" y="1168876"/>
                  <a:pt x="1901627" y="1163003"/>
                  <a:pt x="1901627" y="1157129"/>
                </a:cubicBezTo>
                <a:cubicBezTo>
                  <a:pt x="1901627" y="1151255"/>
                  <a:pt x="1901627" y="1145381"/>
                  <a:pt x="1895753" y="1145381"/>
                </a:cubicBezTo>
                <a:cubicBezTo>
                  <a:pt x="1889879" y="1127760"/>
                  <a:pt x="1889879" y="1127760"/>
                  <a:pt x="1884005" y="1121886"/>
                </a:cubicBezTo>
                <a:close/>
                <a:moveTo>
                  <a:pt x="2254052" y="1192371"/>
                </a:moveTo>
                <a:cubicBezTo>
                  <a:pt x="2254052" y="1186498"/>
                  <a:pt x="2254052" y="1186498"/>
                  <a:pt x="2254052" y="1180624"/>
                </a:cubicBezTo>
                <a:cubicBezTo>
                  <a:pt x="2254052" y="1174750"/>
                  <a:pt x="2254052" y="1174750"/>
                  <a:pt x="2254052" y="1168876"/>
                </a:cubicBezTo>
                <a:cubicBezTo>
                  <a:pt x="2254052" y="1163003"/>
                  <a:pt x="2248178" y="1163003"/>
                  <a:pt x="2248178" y="1157129"/>
                </a:cubicBezTo>
                <a:cubicBezTo>
                  <a:pt x="2248178" y="1157129"/>
                  <a:pt x="2242304" y="1151255"/>
                  <a:pt x="2242304" y="1151255"/>
                </a:cubicBezTo>
                <a:cubicBezTo>
                  <a:pt x="2236430" y="1151255"/>
                  <a:pt x="2230557" y="1145381"/>
                  <a:pt x="2224683" y="1145381"/>
                </a:cubicBezTo>
                <a:lnTo>
                  <a:pt x="2218809" y="1145381"/>
                </a:lnTo>
                <a:cubicBezTo>
                  <a:pt x="2212935" y="1145381"/>
                  <a:pt x="2207062" y="1151255"/>
                  <a:pt x="2207062" y="1151255"/>
                </a:cubicBezTo>
                <a:lnTo>
                  <a:pt x="2183567" y="1174750"/>
                </a:lnTo>
                <a:cubicBezTo>
                  <a:pt x="2183567" y="1174750"/>
                  <a:pt x="2177693" y="1180624"/>
                  <a:pt x="2177693" y="1186498"/>
                </a:cubicBezTo>
                <a:cubicBezTo>
                  <a:pt x="2177693" y="1192371"/>
                  <a:pt x="2177693" y="1192371"/>
                  <a:pt x="2177693" y="1198245"/>
                </a:cubicBezTo>
                <a:cubicBezTo>
                  <a:pt x="2177693" y="1204119"/>
                  <a:pt x="2177693" y="1204119"/>
                  <a:pt x="2177693" y="1209993"/>
                </a:cubicBezTo>
                <a:cubicBezTo>
                  <a:pt x="2177693" y="1215866"/>
                  <a:pt x="2183567" y="1215866"/>
                  <a:pt x="2183567" y="1221740"/>
                </a:cubicBezTo>
                <a:cubicBezTo>
                  <a:pt x="2183567" y="1221740"/>
                  <a:pt x="2189440" y="1227614"/>
                  <a:pt x="2189440" y="1227614"/>
                </a:cubicBezTo>
                <a:cubicBezTo>
                  <a:pt x="2195314" y="1227614"/>
                  <a:pt x="2201188" y="1233488"/>
                  <a:pt x="2207062" y="1233488"/>
                </a:cubicBezTo>
                <a:cubicBezTo>
                  <a:pt x="2207062" y="1233488"/>
                  <a:pt x="2212935" y="1233488"/>
                  <a:pt x="2212935" y="1233488"/>
                </a:cubicBezTo>
                <a:cubicBezTo>
                  <a:pt x="2218809" y="1233488"/>
                  <a:pt x="2224683" y="1227614"/>
                  <a:pt x="2224683" y="1227614"/>
                </a:cubicBezTo>
                <a:cubicBezTo>
                  <a:pt x="2230557" y="1221740"/>
                  <a:pt x="2236430" y="1215866"/>
                  <a:pt x="2242304" y="1209993"/>
                </a:cubicBezTo>
                <a:cubicBezTo>
                  <a:pt x="2248178" y="1198245"/>
                  <a:pt x="2248178" y="1198245"/>
                  <a:pt x="2254052" y="1192371"/>
                </a:cubicBezTo>
                <a:close/>
                <a:moveTo>
                  <a:pt x="2024975" y="722471"/>
                </a:moveTo>
                <a:cubicBezTo>
                  <a:pt x="2019102" y="716598"/>
                  <a:pt x="2013228" y="716598"/>
                  <a:pt x="2013228" y="710724"/>
                </a:cubicBezTo>
                <a:cubicBezTo>
                  <a:pt x="2007354" y="710724"/>
                  <a:pt x="2001480" y="704850"/>
                  <a:pt x="1995607" y="704850"/>
                </a:cubicBezTo>
                <a:cubicBezTo>
                  <a:pt x="1989733" y="704850"/>
                  <a:pt x="1989733" y="704850"/>
                  <a:pt x="1983859" y="704850"/>
                </a:cubicBezTo>
                <a:cubicBezTo>
                  <a:pt x="1977985" y="704850"/>
                  <a:pt x="1972112" y="710724"/>
                  <a:pt x="1966238" y="716598"/>
                </a:cubicBezTo>
                <a:cubicBezTo>
                  <a:pt x="1966238" y="722471"/>
                  <a:pt x="1960364" y="722471"/>
                  <a:pt x="1960364" y="728345"/>
                </a:cubicBezTo>
                <a:cubicBezTo>
                  <a:pt x="1954490" y="734219"/>
                  <a:pt x="1954490" y="740093"/>
                  <a:pt x="1954490" y="751840"/>
                </a:cubicBezTo>
                <a:cubicBezTo>
                  <a:pt x="1954490" y="763588"/>
                  <a:pt x="1954490" y="775335"/>
                  <a:pt x="1954490" y="787083"/>
                </a:cubicBezTo>
                <a:cubicBezTo>
                  <a:pt x="1954490" y="792956"/>
                  <a:pt x="1954490" y="798830"/>
                  <a:pt x="1960364" y="804704"/>
                </a:cubicBezTo>
                <a:cubicBezTo>
                  <a:pt x="1960364" y="810578"/>
                  <a:pt x="1966238" y="816451"/>
                  <a:pt x="1972112" y="816451"/>
                </a:cubicBezTo>
                <a:cubicBezTo>
                  <a:pt x="1977985" y="822325"/>
                  <a:pt x="1977985" y="822325"/>
                  <a:pt x="1983859" y="828199"/>
                </a:cubicBezTo>
                <a:cubicBezTo>
                  <a:pt x="1989733" y="828199"/>
                  <a:pt x="1995607" y="834073"/>
                  <a:pt x="2001480" y="834073"/>
                </a:cubicBezTo>
                <a:cubicBezTo>
                  <a:pt x="2007354" y="834073"/>
                  <a:pt x="2007354" y="834073"/>
                  <a:pt x="2013228" y="834073"/>
                </a:cubicBezTo>
                <a:cubicBezTo>
                  <a:pt x="2019102" y="834073"/>
                  <a:pt x="2024975" y="828199"/>
                  <a:pt x="2030849" y="822325"/>
                </a:cubicBezTo>
                <a:cubicBezTo>
                  <a:pt x="2030849" y="822325"/>
                  <a:pt x="2036723" y="816451"/>
                  <a:pt x="2036723" y="816451"/>
                </a:cubicBezTo>
                <a:cubicBezTo>
                  <a:pt x="2042597" y="810578"/>
                  <a:pt x="2042597" y="804704"/>
                  <a:pt x="2042597" y="792956"/>
                </a:cubicBezTo>
                <a:cubicBezTo>
                  <a:pt x="2042597" y="781209"/>
                  <a:pt x="2042597" y="769461"/>
                  <a:pt x="2042597" y="757714"/>
                </a:cubicBezTo>
                <a:cubicBezTo>
                  <a:pt x="2042597" y="751840"/>
                  <a:pt x="2042597" y="745966"/>
                  <a:pt x="2036723" y="740093"/>
                </a:cubicBezTo>
                <a:cubicBezTo>
                  <a:pt x="2030849" y="728345"/>
                  <a:pt x="2030849" y="728345"/>
                  <a:pt x="2024975" y="722471"/>
                </a:cubicBezTo>
                <a:close/>
              </a:path>
            </a:pathLst>
          </a:custGeom>
          <a:solidFill>
            <a:schemeClr val="tx1"/>
          </a:solidFill>
          <a:ln w="5873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Drawing 36">
            <a:extLst>
              <a:ext uri="{FF2B5EF4-FFF2-40B4-BE49-F238E27FC236}">
                <a16:creationId xmlns:a16="http://schemas.microsoft.com/office/drawing/2014/main" id="{F0071B0C-2205-4290-96A9-D06CDA5DC2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4386" y="265650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4" name="Drawing 36">
            <a:extLst>
              <a:ext uri="{FF2B5EF4-FFF2-40B4-BE49-F238E27FC236}">
                <a16:creationId xmlns:a16="http://schemas.microsoft.com/office/drawing/2014/main" id="{4EE8F64E-2D20-456A-9327-55C74080FC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4386" y="696715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5" name="Drawing 36">
            <a:extLst>
              <a:ext uri="{FF2B5EF4-FFF2-40B4-BE49-F238E27FC236}">
                <a16:creationId xmlns:a16="http://schemas.microsoft.com/office/drawing/2014/main" id="{817765E2-87D2-45FD-BF88-3BF6BE6DC5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4386" y="4637904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72" r:id="rId3"/>
    <p:sldLayoutId id="2147483649" r:id="rId4"/>
    <p:sldLayoutId id="2147483650" r:id="rId5"/>
    <p:sldLayoutId id="2147483674" r:id="rId6"/>
    <p:sldLayoutId id="2147483653" r:id="rId7"/>
    <p:sldLayoutId id="2147483651" r:id="rId8"/>
    <p:sldLayoutId id="2147483664" r:id="rId9"/>
    <p:sldLayoutId id="2147483657" r:id="rId10"/>
    <p:sldLayoutId id="2147483665" r:id="rId11"/>
    <p:sldLayoutId id="2147483666" r:id="rId12"/>
    <p:sldLayoutId id="2147483667" r:id="rId13"/>
    <p:sldLayoutId id="2147483668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C6D8ED9-5A57-4191-A785-C32DA10C7051}"/>
              </a:ext>
            </a:extLst>
          </p:cNvPr>
          <p:cNvSpPr txBox="1"/>
          <p:nvPr userDrawn="1"/>
        </p:nvSpPr>
        <p:spPr>
          <a:xfrm rot="16200000">
            <a:off x="9987958" y="4952379"/>
            <a:ext cx="2476374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600" spc="100" baseline="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3DA15BFD-603A-4944-9C7D-929D3ED4BE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864" y="433518"/>
            <a:ext cx="968563" cy="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jp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23888" y="3340283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bg1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Drawing 15" descr="Picture looks like as external, broccoli, rock, garden&#10;&#10;">
            <a:extLst>
              <a:ext uri="{FF2B5EF4-FFF2-40B4-BE49-F238E27FC236}">
                <a16:creationId xmlns:a16="http://schemas.microsoft.com/office/drawing/2014/main" id="{98E6958C-AD89-4CA6-BD67-9D972292B1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0" r="16970"/>
          <a:stretch>
            <a:fillRect/>
          </a:stretch>
        </p:blipFill>
        <p:spPr/>
      </p:pic>
      <p:pic>
        <p:nvPicPr>
          <p:cNvPr id="20" name="Drawing 19" descr="Picture looks like as Drawing&#10;&#10;">
            <a:extLst>
              <a:ext uri="{FF2B5EF4-FFF2-40B4-BE49-F238E27FC236}">
                <a16:creationId xmlns:a16="http://schemas.microsoft.com/office/drawing/2014/main" id="{B01A108F-0DC5-4256-BDF7-EE04C876B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5263" cy="249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17">
            <a:extLst>
              <a:ext uri="{FF2B5EF4-FFF2-40B4-BE49-F238E27FC236}">
                <a16:creationId xmlns:a16="http://schemas.microsoft.com/office/drawing/2014/main" id="{52F16C55-EB64-42B7-BE3F-8287F1FB592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7FCCEE5E-3271-453D-8CAB-B3B68A683FC4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EFDD2966-BED5-4CAC-A9FC-22C390B3B4BD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8C7621DB-9568-44E0-BB8E-DCDE8E4EF3AD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BAAC536A-3DAC-440E-925C-7449E9A77707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1DD83FA3-B5E7-4D93-A438-0FD7CFD00055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666209C-C579-4E5E-8A12-F72B2C45A63A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54" name="Oval 19">
              <a:extLst>
                <a:ext uri="{FF2B5EF4-FFF2-40B4-BE49-F238E27FC236}">
                  <a16:creationId xmlns:a16="http://schemas.microsoft.com/office/drawing/2014/main" id="{E57016C4-A78F-43C9-AA07-A98E19FB7786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5" name="Shape 2944">
              <a:extLst>
                <a:ext uri="{FF2B5EF4-FFF2-40B4-BE49-F238E27FC236}">
                  <a16:creationId xmlns:a16="http://schemas.microsoft.com/office/drawing/2014/main" id="{985080BE-C7C4-4EB1-BCC0-46EAF8328A1F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29685C-FFD8-44A4-B71F-96913EEA20E9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57" name="Oval 17">
              <a:extLst>
                <a:ext uri="{FF2B5EF4-FFF2-40B4-BE49-F238E27FC236}">
                  <a16:creationId xmlns:a16="http://schemas.microsoft.com/office/drawing/2014/main" id="{F2FED700-60CA-48B9-BFAB-8D5C34B3EEAB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8" name="Shape 2852">
              <a:extLst>
                <a:ext uri="{FF2B5EF4-FFF2-40B4-BE49-F238E27FC236}">
                  <a16:creationId xmlns:a16="http://schemas.microsoft.com/office/drawing/2014/main" id="{A8381EE7-73EC-4E22-9C98-99BC67261173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0EFAE0-DB11-4428-AE3D-6D27EED58FC5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CDB36D5E-74D0-41DF-A074-D950A26DD5E7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26AE1304-D929-42C0-87B5-BAEDA57794A2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2" name="Heading 15">
            <a:extLst>
              <a:ext uri="{FF2B5EF4-FFF2-40B4-BE49-F238E27FC236}">
                <a16:creationId xmlns:a16="http://schemas.microsoft.com/office/drawing/2014/main" id="{2DC5451F-0B99-4F34-BE56-8A42CCB6EAFD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pic>
        <p:nvPicPr>
          <p:cNvPr id="7" name="Drawing 6" descr="Picture looks like as animal, car&#10;&#10;">
            <a:extLst>
              <a:ext uri="{FF2B5EF4-FFF2-40B4-BE49-F238E27FC236}">
                <a16:creationId xmlns:a16="http://schemas.microsoft.com/office/drawing/2014/main" id="{BFE03B25-0F7F-4163-B8C5-3C9FE88E02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7" r="166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Heading 15">
            <a:extLst>
              <a:ext uri="{FF2B5EF4-FFF2-40B4-BE49-F238E27FC236}">
                <a16:creationId xmlns:a16="http://schemas.microsoft.com/office/drawing/2014/main" id="{9B078DFB-1E26-4687-A376-DDD640F42F9E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287F87-8FB9-437E-8AD0-E650D2EEFDD4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1779D2-4EF7-4E4A-8BA3-462CB4D1A6EF}"/>
              </a:ext>
            </a:extLst>
          </p:cNvPr>
          <p:cNvSpPr/>
          <p:nvPr/>
        </p:nvSpPr>
        <p:spPr>
          <a:xfrm>
            <a:off x="416326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9FF1FD-0553-4ABB-AC10-687E1D8226B1}"/>
              </a:ext>
            </a:extLst>
          </p:cNvPr>
          <p:cNvSpPr/>
          <p:nvPr/>
        </p:nvSpPr>
        <p:spPr>
          <a:xfrm>
            <a:off x="772319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34">
            <a:extLst>
              <a:ext uri="{FF2B5EF4-FFF2-40B4-BE49-F238E27FC236}">
                <a16:creationId xmlns:a16="http://schemas.microsoft.com/office/drawing/2014/main" id="{EC64C6F3-A06B-47AA-A660-9A901DA5AFD5}"/>
              </a:ext>
            </a:extLst>
          </p:cNvPr>
          <p:cNvSpPr/>
          <p:nvPr/>
        </p:nvSpPr>
        <p:spPr>
          <a:xfrm>
            <a:off x="791954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713BF8D-B6DC-4B4F-92A1-3B64BFEB6B91}"/>
              </a:ext>
            </a:extLst>
          </p:cNvPr>
          <p:cNvSpPr/>
          <p:nvPr/>
        </p:nvSpPr>
        <p:spPr>
          <a:xfrm>
            <a:off x="432744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AB0F06B7-FA72-47EB-93AC-EC68C369D83E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CEED713A-9E2B-4144-B88E-37F83F9249A1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6" name="Text 17">
            <a:extLst>
              <a:ext uri="{FF2B5EF4-FFF2-40B4-BE49-F238E27FC236}">
                <a16:creationId xmlns:a16="http://schemas.microsoft.com/office/drawing/2014/main" id="{44103D58-CEB1-4D23-A566-9FE341F9D031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EFB38E60-3A99-4565-A2D2-A44049A29359}"/>
              </a:ext>
            </a:extLst>
          </p:cNvPr>
          <p:cNvSpPr txBox="1">
            <a:spLocks/>
          </p:cNvSpPr>
          <p:nvPr/>
        </p:nvSpPr>
        <p:spPr>
          <a:xfrm>
            <a:off x="416326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59A3E12-1BCD-4C89-B95C-E3A346867C56}"/>
              </a:ext>
            </a:extLst>
          </p:cNvPr>
          <p:cNvSpPr txBox="1">
            <a:spLocks/>
          </p:cNvSpPr>
          <p:nvPr/>
        </p:nvSpPr>
        <p:spPr>
          <a:xfrm>
            <a:off x="416326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07C6F9F9-F42B-4D5B-B086-44DA608DCA2C}"/>
              </a:ext>
            </a:extLst>
          </p:cNvPr>
          <p:cNvSpPr txBox="1">
            <a:spLocks/>
          </p:cNvSpPr>
          <p:nvPr/>
        </p:nvSpPr>
        <p:spPr>
          <a:xfrm>
            <a:off x="772319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8BFD304-539B-4598-BEE1-3BD629ECCC49}"/>
              </a:ext>
            </a:extLst>
          </p:cNvPr>
          <p:cNvSpPr txBox="1">
            <a:spLocks/>
          </p:cNvSpPr>
          <p:nvPr/>
        </p:nvSpPr>
        <p:spPr>
          <a:xfrm>
            <a:off x="772319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pic>
        <p:nvPicPr>
          <p:cNvPr id="4" name="Drawing 3" descr="Picture looks like as green, garden, large, wood&#10;&#10;">
            <a:extLst>
              <a:ext uri="{FF2B5EF4-FFF2-40B4-BE49-F238E27FC236}">
                <a16:creationId xmlns:a16="http://schemas.microsoft.com/office/drawing/2014/main" id="{BDF4D36D-9F48-43AB-B8B1-09C9D09BFC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bg1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659443-D141-49AD-AFC5-755FD2C384D9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5B3EB8-8E8C-45D5-8549-72BA2910813A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85B7AD8D-1848-4DB3-AF20-AE41570A5EDC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0AED4A06-2BA9-486C-879D-5C0F008BBED7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80" name="Straight connective line 79">
              <a:extLst>
                <a:ext uri="{FF2B5EF4-FFF2-40B4-BE49-F238E27FC236}">
                  <a16:creationId xmlns:a16="http://schemas.microsoft.com/office/drawing/2014/main" id="{2CC1EDC6-22F7-4DC1-9DBF-03B5B7016E39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6856AE4-1C10-4CA3-B1D3-4F417524E6E9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5A2060-D492-4D41-BE2C-541434E6E9E4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id="{3A102480-87CA-43C5-91D2-D7E7B6339420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84" name="Rectangle 27">
              <a:extLst>
                <a:ext uri="{FF2B5EF4-FFF2-40B4-BE49-F238E27FC236}">
                  <a16:creationId xmlns:a16="http://schemas.microsoft.com/office/drawing/2014/main" id="{5BCD326B-D2DB-416E-9651-CDFBA67AC906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85" name="Straight connective line 84">
              <a:extLst>
                <a:ext uri="{FF2B5EF4-FFF2-40B4-BE49-F238E27FC236}">
                  <a16:creationId xmlns:a16="http://schemas.microsoft.com/office/drawing/2014/main" id="{5708B702-DC0A-4BF4-AF16-61EA5BB326F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EB6E29B-148D-449F-A386-0663DC183617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D3B8A4E-BB90-46A6-9671-29F750B1E2E0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88" name="Rectangle 26">
              <a:extLst>
                <a:ext uri="{FF2B5EF4-FFF2-40B4-BE49-F238E27FC236}">
                  <a16:creationId xmlns:a16="http://schemas.microsoft.com/office/drawing/2014/main" id="{5908B8F6-C84F-4AB3-A130-72CAE1FD58F5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89" name="Rectangle 27">
              <a:extLst>
                <a:ext uri="{FF2B5EF4-FFF2-40B4-BE49-F238E27FC236}">
                  <a16:creationId xmlns:a16="http://schemas.microsoft.com/office/drawing/2014/main" id="{46F93D3D-7855-4A1C-ADE7-C5B4CE25648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90" name="Straight connective line 89">
              <a:extLst>
                <a:ext uri="{FF2B5EF4-FFF2-40B4-BE49-F238E27FC236}">
                  <a16:creationId xmlns:a16="http://schemas.microsoft.com/office/drawing/2014/main" id="{E40B0B2A-3312-4584-ACA7-AEEDE4DE987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75" b="16775"/>
          <a:stretch>
            <a:fillRect/>
          </a:stretch>
        </p:blipFill>
        <p:spPr/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345937F3-0CE2-4B85-84C7-60022A9E28ED}"/>
              </a:ext>
            </a:extLst>
          </p:cNvPr>
          <p:cNvSpPr txBox="1">
            <a:spLocks/>
          </p:cNvSpPr>
          <p:nvPr/>
        </p:nvSpPr>
        <p:spPr>
          <a:xfrm>
            <a:off x="642687" y="399576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CF0F16C4-E395-440A-8706-F72E22A0062F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59644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 something here 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1A4B6606-7465-4F57-8966-CA79102C311D}"/>
              </a:ext>
            </a:extLst>
          </p:cNvPr>
          <p:cNvSpPr txBox="1">
            <a:spLocks/>
          </p:cNvSpPr>
          <p:nvPr/>
        </p:nvSpPr>
        <p:spPr>
          <a:xfrm>
            <a:off x="642687" y="363947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D3081782-D03B-4DC1-9490-3FA05EFD14D5}"/>
              </a:ext>
            </a:extLst>
          </p:cNvPr>
          <p:cNvSpPr/>
          <p:nvPr/>
        </p:nvSpPr>
        <p:spPr>
          <a:xfrm>
            <a:off x="634567" y="278584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Shape 2624">
            <a:extLst>
              <a:ext uri="{FF2B5EF4-FFF2-40B4-BE49-F238E27FC236}">
                <a16:creationId xmlns:a16="http://schemas.microsoft.com/office/drawing/2014/main" id="{51322770-B09D-4C9B-AC16-51A27029D25F}"/>
              </a:ext>
            </a:extLst>
          </p:cNvPr>
          <p:cNvSpPr/>
          <p:nvPr/>
        </p:nvSpPr>
        <p:spPr>
          <a:xfrm>
            <a:off x="842918" y="296792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2">
            <a:extLst>
              <a:ext uri="{FF2B5EF4-FFF2-40B4-BE49-F238E27FC236}">
                <a16:creationId xmlns:a16="http://schemas.microsoft.com/office/drawing/2014/main" id="{56838E66-F1A4-4A56-B2E2-D6401EF1116B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2">
            <a:extLst>
              <a:ext uri="{FF2B5EF4-FFF2-40B4-BE49-F238E27FC236}">
                <a16:creationId xmlns:a16="http://schemas.microsoft.com/office/drawing/2014/main" id="{C6B9587D-DB51-4A0E-995E-8BB49F5494C5}"/>
              </a:ext>
            </a:extLst>
          </p:cNvPr>
          <p:cNvSpPr/>
          <p:nvPr/>
        </p:nvSpPr>
        <p:spPr>
          <a:xfrm>
            <a:off x="692623" y="371175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">
            <a:extLst>
              <a:ext uri="{FF2B5EF4-FFF2-40B4-BE49-F238E27FC236}">
                <a16:creationId xmlns:a16="http://schemas.microsoft.com/office/drawing/2014/main" id="{64204C59-C71F-4857-8B07-E421881BC246}"/>
              </a:ext>
            </a:extLst>
          </p:cNvPr>
          <p:cNvSpPr/>
          <p:nvPr/>
        </p:nvSpPr>
        <p:spPr>
          <a:xfrm>
            <a:off x="678109" y="505481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Drawing 2">
            <a:extLst>
              <a:ext uri="{FF2B5EF4-FFF2-40B4-BE49-F238E27FC236}">
                <a16:creationId xmlns:a16="http://schemas.microsoft.com/office/drawing/2014/main" id="{27BFDAEB-3E09-449F-A37A-46D45B0CF742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Drawing 2">
            <a:extLst>
              <a:ext uri="{FF2B5EF4-FFF2-40B4-BE49-F238E27FC236}">
                <a16:creationId xmlns:a16="http://schemas.microsoft.com/office/drawing/2014/main" id="{7174B367-5E93-4AF1-A14C-61A6F8075250}"/>
              </a:ext>
            </a:extLst>
          </p:cNvPr>
          <p:cNvSpPr/>
          <p:nvPr/>
        </p:nvSpPr>
        <p:spPr>
          <a:xfrm>
            <a:off x="5510312" y="3740787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Drawing 2">
            <a:extLst>
              <a:ext uri="{FF2B5EF4-FFF2-40B4-BE49-F238E27FC236}">
                <a16:creationId xmlns:a16="http://schemas.microsoft.com/office/drawing/2014/main" id="{A3BCC280-C831-4356-8A26-7D459DD739A5}"/>
              </a:ext>
            </a:extLst>
          </p:cNvPr>
          <p:cNvSpPr/>
          <p:nvPr/>
        </p:nvSpPr>
        <p:spPr>
          <a:xfrm>
            <a:off x="5510312" y="509835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10472D3-04FB-4245-B799-A5E35B4B36B0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E6FACF-2D71-4B4A-AA04-74D7E9CE3E63}"/>
              </a:ext>
            </a:extLst>
          </p:cNvPr>
          <p:cNvGrpSpPr/>
          <p:nvPr/>
        </p:nvGrpSpPr>
        <p:grpSpPr>
          <a:xfrm>
            <a:off x="1614981" y="2371898"/>
            <a:ext cx="3372942" cy="787525"/>
            <a:chOff x="1792781" y="2135196"/>
            <a:chExt cx="3372942" cy="787525"/>
          </a:xfrm>
        </p:grpSpPr>
        <p:sp>
          <p:nvSpPr>
            <p:cNvPr id="65" name="Rectangle 18">
              <a:extLst>
                <a:ext uri="{FF2B5EF4-FFF2-40B4-BE49-F238E27FC236}">
                  <a16:creationId xmlns:a16="http://schemas.microsoft.com/office/drawing/2014/main" id="{ED281B6C-00FC-40B6-895B-8295EB267052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66" name="Rectangle 19">
              <a:extLst>
                <a:ext uri="{FF2B5EF4-FFF2-40B4-BE49-F238E27FC236}">
                  <a16:creationId xmlns:a16="http://schemas.microsoft.com/office/drawing/2014/main" id="{D616C300-BC41-4382-9998-57AA82D3CA1D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1A8D92E-96F6-4C77-8596-F32FE3B1FDAA}"/>
              </a:ext>
            </a:extLst>
          </p:cNvPr>
          <p:cNvGrpSpPr/>
          <p:nvPr/>
        </p:nvGrpSpPr>
        <p:grpSpPr>
          <a:xfrm>
            <a:off x="1614982" y="3705167"/>
            <a:ext cx="3372941" cy="787525"/>
            <a:chOff x="1792782" y="3591913"/>
            <a:chExt cx="3372941" cy="787525"/>
          </a:xfrm>
        </p:grpSpPr>
        <p:sp>
          <p:nvSpPr>
            <p:cNvPr id="68" name="Rectangle 21">
              <a:extLst>
                <a:ext uri="{FF2B5EF4-FFF2-40B4-BE49-F238E27FC236}">
                  <a16:creationId xmlns:a16="http://schemas.microsoft.com/office/drawing/2014/main" id="{D9E2A536-0DD6-4935-B04E-F2866233853A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9" name="Rectangle 22">
              <a:extLst>
                <a:ext uri="{FF2B5EF4-FFF2-40B4-BE49-F238E27FC236}">
                  <a16:creationId xmlns:a16="http://schemas.microsoft.com/office/drawing/2014/main" id="{442EA737-46FC-4CF0-95C2-24E81F4BBD59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00F3E96-FAC8-4382-AC5A-7F0608503F67}"/>
              </a:ext>
            </a:extLst>
          </p:cNvPr>
          <p:cNvGrpSpPr/>
          <p:nvPr/>
        </p:nvGrpSpPr>
        <p:grpSpPr>
          <a:xfrm>
            <a:off x="1614982" y="5062736"/>
            <a:ext cx="3372941" cy="787523"/>
            <a:chOff x="1792782" y="5048630"/>
            <a:chExt cx="3372941" cy="787523"/>
          </a:xfrm>
        </p:grpSpPr>
        <p:sp>
          <p:nvSpPr>
            <p:cNvPr id="71" name="Rectangle 24">
              <a:extLst>
                <a:ext uri="{FF2B5EF4-FFF2-40B4-BE49-F238E27FC236}">
                  <a16:creationId xmlns:a16="http://schemas.microsoft.com/office/drawing/2014/main" id="{1162A0F5-A443-4762-B4A6-7CABD3268043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72" name="Rectangle 25">
              <a:extLst>
                <a:ext uri="{FF2B5EF4-FFF2-40B4-BE49-F238E27FC236}">
                  <a16:creationId xmlns:a16="http://schemas.microsoft.com/office/drawing/2014/main" id="{DA575E98-619A-4D40-B08A-E4F9A2330046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E89CD0-EED1-4C66-B4F2-2830283EC25F}"/>
              </a:ext>
            </a:extLst>
          </p:cNvPr>
          <p:cNvGrpSpPr/>
          <p:nvPr/>
        </p:nvGrpSpPr>
        <p:grpSpPr>
          <a:xfrm>
            <a:off x="6432091" y="2371898"/>
            <a:ext cx="3372942" cy="787524"/>
            <a:chOff x="7133446" y="2135197"/>
            <a:chExt cx="3372942" cy="787524"/>
          </a:xfrm>
        </p:grpSpPr>
        <p:sp>
          <p:nvSpPr>
            <p:cNvPr id="74" name="Rectangle 27">
              <a:extLst>
                <a:ext uri="{FF2B5EF4-FFF2-40B4-BE49-F238E27FC236}">
                  <a16:creationId xmlns:a16="http://schemas.microsoft.com/office/drawing/2014/main" id="{C926B1E4-C065-43FF-A195-52BE55955F3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75" name="Rectangle 28">
              <a:extLst>
                <a:ext uri="{FF2B5EF4-FFF2-40B4-BE49-F238E27FC236}">
                  <a16:creationId xmlns:a16="http://schemas.microsoft.com/office/drawing/2014/main" id="{08A01DA0-FA91-47DA-8E67-1EA670CAA770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8376B05-14D7-485D-A0AC-CD6E7ABD7EBE}"/>
              </a:ext>
            </a:extLst>
          </p:cNvPr>
          <p:cNvGrpSpPr/>
          <p:nvPr/>
        </p:nvGrpSpPr>
        <p:grpSpPr>
          <a:xfrm>
            <a:off x="6432091" y="3705167"/>
            <a:ext cx="3372942" cy="787525"/>
            <a:chOff x="7133446" y="3591913"/>
            <a:chExt cx="3372942" cy="787525"/>
          </a:xfrm>
        </p:grpSpPr>
        <p:sp>
          <p:nvSpPr>
            <p:cNvPr id="77" name="Rectangle 30">
              <a:extLst>
                <a:ext uri="{FF2B5EF4-FFF2-40B4-BE49-F238E27FC236}">
                  <a16:creationId xmlns:a16="http://schemas.microsoft.com/office/drawing/2014/main" id="{6D248E6F-7D1E-440A-A253-B39EDF899F9C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78" name="Rectangle 31">
              <a:extLst>
                <a:ext uri="{FF2B5EF4-FFF2-40B4-BE49-F238E27FC236}">
                  <a16:creationId xmlns:a16="http://schemas.microsoft.com/office/drawing/2014/main" id="{3CEE8603-D8E8-4D45-A704-B060B71514B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2CD7EC6-2457-42B5-9293-E40DDDC26003}"/>
              </a:ext>
            </a:extLst>
          </p:cNvPr>
          <p:cNvGrpSpPr/>
          <p:nvPr/>
        </p:nvGrpSpPr>
        <p:grpSpPr>
          <a:xfrm>
            <a:off x="6432091" y="5062736"/>
            <a:ext cx="3372942" cy="787523"/>
            <a:chOff x="7133446" y="5048630"/>
            <a:chExt cx="3372942" cy="787523"/>
          </a:xfrm>
        </p:grpSpPr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4551B716-93BB-4355-9526-D13DECDD58EF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81" name="Rectangle 34">
              <a:extLst>
                <a:ext uri="{FF2B5EF4-FFF2-40B4-BE49-F238E27FC236}">
                  <a16:creationId xmlns:a16="http://schemas.microsoft.com/office/drawing/2014/main" id="{732BB7DF-7D1A-4F8C-8F7E-22063DF0120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chemeClr val="bg1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1E38D30-687F-4663-81E5-EEF3D908657C}"/>
              </a:ext>
            </a:extLst>
          </p:cNvPr>
          <p:cNvSpPr/>
          <p:nvPr/>
        </p:nvSpPr>
        <p:spPr>
          <a:xfrm>
            <a:off x="5525814" y="3929652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90F8B33-5C79-4FD1-92E1-C3FF6734D69B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C282FDD-5F0E-4542-961B-973BDB80C182}"/>
              </a:ext>
            </a:extLst>
          </p:cNvPr>
          <p:cNvSpPr/>
          <p:nvPr/>
        </p:nvSpPr>
        <p:spPr>
          <a:xfrm>
            <a:off x="5668481" y="5287220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B7B4110-1A6D-45FA-BC87-050F13D5DDBE}"/>
              </a:ext>
            </a:extLst>
          </p:cNvPr>
          <p:cNvSpPr/>
          <p:nvPr/>
        </p:nvSpPr>
        <p:spPr>
          <a:xfrm>
            <a:off x="749076" y="528722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A9E37BE-5AE2-4DC6-9083-DEBE83CAE622}"/>
              </a:ext>
            </a:extLst>
          </p:cNvPr>
          <p:cNvSpPr/>
          <p:nvPr/>
        </p:nvSpPr>
        <p:spPr>
          <a:xfrm>
            <a:off x="843653" y="3929652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6DB83E-363F-4C85-B47D-95034BAA3457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9" name="Drawing 2">
            <a:extLst>
              <a:ext uri="{FF2B5EF4-FFF2-40B4-BE49-F238E27FC236}">
                <a16:creationId xmlns:a16="http://schemas.microsoft.com/office/drawing/2014/main" id="{B8ABAF68-194B-4E7C-939A-4C6781874FCC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0581D1A5-C683-4B41-9B20-92F8CCCCA907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94C54E-4D97-4E85-8C60-37FF73B440DF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20CDAD41-6E79-4838-9971-B7CC7BB300E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CD476CE-EEFF-4D0F-8425-C2F41BB3F1D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44">
            <a:extLst>
              <a:ext uri="{FF2B5EF4-FFF2-40B4-BE49-F238E27FC236}">
                <a16:creationId xmlns:a16="http://schemas.microsoft.com/office/drawing/2014/main" id="{20BCFC2E-164A-4926-9F99-093AE3558B2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EC2ABC95-2F8F-4E6B-8948-2A31560C678B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FA2EB18D-2AF7-4606-B1BE-CCAF0D08323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8" name="Rectangle 55">
            <a:extLst>
              <a:ext uri="{FF2B5EF4-FFF2-40B4-BE49-F238E27FC236}">
                <a16:creationId xmlns:a16="http://schemas.microsoft.com/office/drawing/2014/main" id="{7CDF21F6-4D58-47F7-BDA9-0F5EEB87B933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9" name="Shape 2852">
            <a:extLst>
              <a:ext uri="{FF2B5EF4-FFF2-40B4-BE49-F238E27FC236}">
                <a16:creationId xmlns:a16="http://schemas.microsoft.com/office/drawing/2014/main" id="{B5A4D045-E62F-4055-B3D0-8127568501A8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Drawing 2">
            <a:extLst>
              <a:ext uri="{FF2B5EF4-FFF2-40B4-BE49-F238E27FC236}">
                <a16:creationId xmlns:a16="http://schemas.microsoft.com/office/drawing/2014/main" id="{FF99F89C-AC35-4255-97C0-FF938339D89A}"/>
              </a:ext>
            </a:extLst>
          </p:cNvPr>
          <p:cNvSpPr/>
          <p:nvPr/>
        </p:nvSpPr>
        <p:spPr>
          <a:xfrm>
            <a:off x="630082" y="2927268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Drawing 2">
            <a:extLst>
              <a:ext uri="{FF2B5EF4-FFF2-40B4-BE49-F238E27FC236}">
                <a16:creationId xmlns:a16="http://schemas.microsoft.com/office/drawing/2014/main" id="{B92A2CC1-95FD-4309-BD2D-63DBB66F69EF}"/>
              </a:ext>
            </a:extLst>
          </p:cNvPr>
          <p:cNvSpPr/>
          <p:nvPr/>
        </p:nvSpPr>
        <p:spPr>
          <a:xfrm>
            <a:off x="630936" y="4768622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4153C4-D54A-427D-BF1C-4E051A16AE0C}"/>
              </a:ext>
            </a:extLst>
          </p:cNvPr>
          <p:cNvSpPr txBox="1"/>
          <p:nvPr/>
        </p:nvSpPr>
        <p:spPr>
          <a:xfrm>
            <a:off x="531915" y="448522"/>
            <a:ext cx="6275285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6A6FC49-4662-492A-BD11-71456D4479C6}"/>
              </a:ext>
            </a:extLst>
          </p:cNvPr>
          <p:cNvSpPr txBox="1">
            <a:spLocks/>
          </p:cNvSpPr>
          <p:nvPr/>
        </p:nvSpPr>
        <p:spPr>
          <a:xfrm>
            <a:off x="547688" y="206902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04B742-D5E7-41F8-BE2A-E7F4961AAC10}"/>
              </a:ext>
            </a:extLst>
          </p:cNvPr>
          <p:cNvSpPr txBox="1">
            <a:spLocks/>
          </p:cNvSpPr>
          <p:nvPr/>
        </p:nvSpPr>
        <p:spPr>
          <a:xfrm>
            <a:off x="534809" y="3784783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44">
            <a:extLst>
              <a:ext uri="{FF2B5EF4-FFF2-40B4-BE49-F238E27FC236}">
                <a16:creationId xmlns:a16="http://schemas.microsoft.com/office/drawing/2014/main" id="{2653DC5D-7099-433C-88C6-47BC0471A258}"/>
              </a:ext>
            </a:extLst>
          </p:cNvPr>
          <p:cNvSpPr/>
          <p:nvPr/>
        </p:nvSpPr>
        <p:spPr>
          <a:xfrm>
            <a:off x="628488" y="3542472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23" name="Shape 2944">
            <a:extLst>
              <a:ext uri="{FF2B5EF4-FFF2-40B4-BE49-F238E27FC236}">
                <a16:creationId xmlns:a16="http://schemas.microsoft.com/office/drawing/2014/main" id="{3AB22C16-5C53-4E66-AF57-43A9C6593E1E}"/>
              </a:ext>
            </a:extLst>
          </p:cNvPr>
          <p:cNvSpPr/>
          <p:nvPr/>
        </p:nvSpPr>
        <p:spPr>
          <a:xfrm>
            <a:off x="751330" y="3051818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D29B485-97F9-4515-9088-426AB8B25FC6}"/>
              </a:ext>
            </a:extLst>
          </p:cNvPr>
          <p:cNvSpPr txBox="1">
            <a:spLocks/>
          </p:cNvSpPr>
          <p:nvPr/>
        </p:nvSpPr>
        <p:spPr>
          <a:xfrm>
            <a:off x="547688" y="5632081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C54A942D-C667-4911-B3D4-F290C61D9D86}"/>
              </a:ext>
            </a:extLst>
          </p:cNvPr>
          <p:cNvSpPr/>
          <p:nvPr/>
        </p:nvSpPr>
        <p:spPr>
          <a:xfrm>
            <a:off x="630507" y="5389770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26" name="Shape 2852">
            <a:extLst>
              <a:ext uri="{FF2B5EF4-FFF2-40B4-BE49-F238E27FC236}">
                <a16:creationId xmlns:a16="http://schemas.microsoft.com/office/drawing/2014/main" id="{D113B874-BAA5-4264-AF53-909F50855D99}"/>
              </a:ext>
            </a:extLst>
          </p:cNvPr>
          <p:cNvSpPr/>
          <p:nvPr/>
        </p:nvSpPr>
        <p:spPr>
          <a:xfrm>
            <a:off x="761548" y="4899894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2840247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094195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351417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4949273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18198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Drawing 13" descr="Picture looks like as green, sits, little, table&#10;&#10;">
            <a:extLst>
              <a:ext uri="{FF2B5EF4-FFF2-40B4-BE49-F238E27FC236}">
                <a16:creationId xmlns:a16="http://schemas.microsoft.com/office/drawing/2014/main" id="{03FEA70A-2124-418C-BBA5-4BCAA2C2265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4" b="124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047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047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8" name="Drawing 7" descr="Picture looks like as green, garden, large, wood&#10;&#10;">
            <a:extLst>
              <a:ext uri="{FF2B5EF4-FFF2-40B4-BE49-F238E27FC236}">
                <a16:creationId xmlns:a16="http://schemas.microsoft.com/office/drawing/2014/main" id="{D44D2A78-E947-4D1B-A41E-D26BF03D883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>
          <a:xfrm>
            <a:off x="7616825" y="-1371600"/>
            <a:ext cx="3813175" cy="3811588"/>
          </a:xfrm>
        </p:spPr>
      </p:pic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4647563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661684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4647535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135420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141498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313579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95EEB8-BAB8-4D8A-99C4-B2AE0CF442AE}"/>
              </a:ext>
            </a:extLst>
          </p:cNvPr>
          <p:cNvGrpSpPr/>
          <p:nvPr/>
        </p:nvGrpSpPr>
        <p:grpSpPr>
          <a:xfrm>
            <a:off x="5081907" y="3269819"/>
            <a:ext cx="2720429" cy="453430"/>
            <a:chOff x="5081907" y="2896149"/>
            <a:chExt cx="2720429" cy="453430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51BAC18C-AA62-4202-9F2A-D72911D91C0D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4BEFABCD-DA7B-4FB9-847E-03BB85C0D44F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334186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4859897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86392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31787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863927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619E16-5004-4580-80BA-62365A669714}"/>
              </a:ext>
            </a:extLst>
          </p:cNvPr>
          <p:cNvGrpSpPr/>
          <p:nvPr/>
        </p:nvGrpSpPr>
        <p:grpSpPr>
          <a:xfrm>
            <a:off x="1405328" y="3267224"/>
            <a:ext cx="2720429" cy="453430"/>
            <a:chOff x="1405328" y="2896149"/>
            <a:chExt cx="2720429" cy="453430"/>
          </a:xfrm>
        </p:grpSpPr>
        <p:sp>
          <p:nvSpPr>
            <p:cNvPr id="9" name="Rectangle 46">
              <a:extLst>
                <a:ext uri="{FF2B5EF4-FFF2-40B4-BE49-F238E27FC236}">
                  <a16:creationId xmlns:a16="http://schemas.microsoft.com/office/drawing/2014/main" id="{2C8F30C7-E406-4B51-870E-B7F454572A41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5" name="Subtitle 2">
              <a:extLst>
                <a:ext uri="{FF2B5EF4-FFF2-40B4-BE49-F238E27FC236}">
                  <a16:creationId xmlns:a16="http://schemas.microsoft.com/office/drawing/2014/main" id="{5C56C0DF-35A0-4050-B870-281E7DC78F93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8FD2DA-4430-4642-A718-9451D2D11E6C}"/>
              </a:ext>
            </a:extLst>
          </p:cNvPr>
          <p:cNvGrpSpPr/>
          <p:nvPr/>
        </p:nvGrpSpPr>
        <p:grpSpPr>
          <a:xfrm>
            <a:off x="8758485" y="3269819"/>
            <a:ext cx="2720429" cy="453430"/>
            <a:chOff x="8758485" y="2896149"/>
            <a:chExt cx="2720429" cy="453430"/>
          </a:xfrm>
        </p:grpSpPr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72A776DF-A4E2-4D67-9714-39BAD9000360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0FF30AC0-FE93-46BA-951E-BF87132EC873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9236DD-2037-456C-A620-11FFCD4B6230}"/>
              </a:ext>
            </a:extLst>
          </p:cNvPr>
          <p:cNvGrpSpPr/>
          <p:nvPr/>
        </p:nvGrpSpPr>
        <p:grpSpPr>
          <a:xfrm>
            <a:off x="5081907" y="4781714"/>
            <a:ext cx="2720429" cy="453430"/>
            <a:chOff x="5081907" y="2896149"/>
            <a:chExt cx="2720429" cy="453430"/>
          </a:xfrm>
        </p:grpSpPr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7D39F51-46EF-41EC-94E3-6430B8308805}"/>
                </a:ext>
              </a:extLst>
            </p:cNvPr>
            <p:cNvSpPr txBox="1">
              <a:spLocks/>
            </p:cNvSpPr>
            <p:nvPr/>
          </p:nvSpPr>
          <p:spPr>
            <a:xfrm>
              <a:off x="5081907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  <p:sp>
          <p:nvSpPr>
            <p:cNvPr id="42" name="Rectangle 37">
              <a:extLst>
                <a:ext uri="{FF2B5EF4-FFF2-40B4-BE49-F238E27FC236}">
                  <a16:creationId xmlns:a16="http://schemas.microsoft.com/office/drawing/2014/main" id="{A01891D8-475C-4102-84F6-6973828CB0C8}"/>
                </a:ext>
              </a:extLst>
            </p:cNvPr>
            <p:cNvSpPr/>
            <p:nvPr/>
          </p:nvSpPr>
          <p:spPr>
            <a:xfrm>
              <a:off x="5081907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0AB85AC-59DA-4CE2-958A-80190A6229B3}"/>
              </a:ext>
            </a:extLst>
          </p:cNvPr>
          <p:cNvGrpSpPr/>
          <p:nvPr/>
        </p:nvGrpSpPr>
        <p:grpSpPr>
          <a:xfrm>
            <a:off x="1405328" y="4781714"/>
            <a:ext cx="2720429" cy="453430"/>
            <a:chOff x="1405328" y="2896149"/>
            <a:chExt cx="2720429" cy="453430"/>
          </a:xfrm>
        </p:grpSpPr>
        <p:sp>
          <p:nvSpPr>
            <p:cNvPr id="44" name="Rectangle 46">
              <a:extLst>
                <a:ext uri="{FF2B5EF4-FFF2-40B4-BE49-F238E27FC236}">
                  <a16:creationId xmlns:a16="http://schemas.microsoft.com/office/drawing/2014/main" id="{5BCAF180-8D5E-42C9-B7B0-DBC61568609A}"/>
                </a:ext>
              </a:extLst>
            </p:cNvPr>
            <p:cNvSpPr/>
            <p:nvPr/>
          </p:nvSpPr>
          <p:spPr>
            <a:xfrm>
              <a:off x="1405328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7066883B-B248-4826-9600-DA19F1881EDD}"/>
                </a:ext>
              </a:extLst>
            </p:cNvPr>
            <p:cNvSpPr txBox="1">
              <a:spLocks/>
            </p:cNvSpPr>
            <p:nvPr/>
          </p:nvSpPr>
          <p:spPr>
            <a:xfrm>
              <a:off x="1405328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9BAED4-4DBD-45B7-87F8-E6C518B5834C}"/>
              </a:ext>
            </a:extLst>
          </p:cNvPr>
          <p:cNvGrpSpPr/>
          <p:nvPr/>
        </p:nvGrpSpPr>
        <p:grpSpPr>
          <a:xfrm>
            <a:off x="8758485" y="4781714"/>
            <a:ext cx="2720429" cy="453430"/>
            <a:chOff x="8758485" y="2896149"/>
            <a:chExt cx="2720429" cy="453430"/>
          </a:xfrm>
        </p:grpSpPr>
        <p:sp>
          <p:nvSpPr>
            <p:cNvPr id="47" name="Rectangle 62">
              <a:extLst>
                <a:ext uri="{FF2B5EF4-FFF2-40B4-BE49-F238E27FC236}">
                  <a16:creationId xmlns:a16="http://schemas.microsoft.com/office/drawing/2014/main" id="{186E6EC7-241F-433D-8BB8-B84974B37936}"/>
                </a:ext>
              </a:extLst>
            </p:cNvPr>
            <p:cNvSpPr/>
            <p:nvPr/>
          </p:nvSpPr>
          <p:spPr>
            <a:xfrm>
              <a:off x="8758485" y="2896149"/>
              <a:ext cx="2720429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Lorem ipsum</a:t>
              </a:r>
            </a:p>
          </p:txBody>
        </p:sp>
        <p:sp>
          <p:nvSpPr>
            <p:cNvPr id="48" name="Subtitle 2">
              <a:extLst>
                <a:ext uri="{FF2B5EF4-FFF2-40B4-BE49-F238E27FC236}">
                  <a16:creationId xmlns:a16="http://schemas.microsoft.com/office/drawing/2014/main" id="{60C081EA-FE2E-4C15-B17F-9B4CD83B67A5}"/>
                </a:ext>
              </a:extLst>
            </p:cNvPr>
            <p:cNvSpPr txBox="1">
              <a:spLocks/>
            </p:cNvSpPr>
            <p:nvPr/>
          </p:nvSpPr>
          <p:spPr>
            <a:xfrm>
              <a:off x="8758485" y="3165618"/>
              <a:ext cx="2485755" cy="183961"/>
            </a:xfrm>
            <a:prstGeom prst="rect">
              <a:avLst/>
            </a:prstGeom>
          </p:spPr>
          <p:txBody>
            <a:bodyPr vert="horz" wrap="square" lIns="0" tIns="0" rIns="0" bIns="0" rtlCol="0" anchor="ctr" anchorCtr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7940507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chemeClr val="bg1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21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chemeClr val="bg1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chemeClr val="bg1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chemeClr val="bg1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/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/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2995393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Drawing 10" descr="Picture looks like as red, umbrella, sits, white&#10;&#10;">
            <a:extLst>
              <a:ext uri="{FF2B5EF4-FFF2-40B4-BE49-F238E27FC236}">
                <a16:creationId xmlns:a16="http://schemas.microsoft.com/office/drawing/2014/main" id="{65D64ECB-A92F-4ADE-8EB8-68B3FD6DA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Google Shape;70;p14">
            <a:extLst>
              <a:ext uri="{FF2B5EF4-FFF2-40B4-BE49-F238E27FC236}">
                <a16:creationId xmlns:a16="http://schemas.microsoft.com/office/drawing/2014/main" id="{FAFB6B3F-902F-4EC7-9F3D-D74D14F7A881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44114" y="4170616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40067" y="476595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540067" y="5344118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40067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21" name="Drawing 20" descr="Picture looks like as plant, sheet, fern, green&#10;&#10;">
            <a:extLst>
              <a:ext uri="{FF2B5EF4-FFF2-40B4-BE49-F238E27FC236}">
                <a16:creationId xmlns:a16="http://schemas.microsoft.com/office/drawing/2014/main" id="{F221B513-983B-4091-A10F-2A8798316B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23888" y="515668"/>
            <a:ext cx="6119812" cy="10972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4" name="Drawing 3" descr="Picture looks like as green, the fruit, wood, flower&#10;&#10;">
            <a:extLst>
              <a:ext uri="{FF2B5EF4-FFF2-40B4-BE49-F238E27FC236}">
                <a16:creationId xmlns:a16="http://schemas.microsoft.com/office/drawing/2014/main" id="{83257C70-E7D2-41B6-BE23-7456525B7D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5" b="18615"/>
          <a:stretch>
            <a:fillRect/>
          </a:stretch>
        </p:blipFill>
        <p:spPr>
          <a:xfrm>
            <a:off x="1930400" y="4037013"/>
            <a:ext cx="5643563" cy="5641975"/>
          </a:xfrm>
        </p:spPr>
      </p:pic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25225" y="2923845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25225" y="2422783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7743F085-9A01-4279-B0A5-55751316FD4C}"/>
              </a:ext>
            </a:extLst>
          </p:cNvPr>
          <p:cNvSpPr/>
          <p:nvPr/>
        </p:nvSpPr>
        <p:spPr>
          <a:xfrm>
            <a:off x="634567" y="170650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hape 2624">
            <a:extLst>
              <a:ext uri="{FF2B5EF4-FFF2-40B4-BE49-F238E27FC236}">
                <a16:creationId xmlns:a16="http://schemas.microsoft.com/office/drawing/2014/main" id="{EB63880D-0307-4948-A4F4-82E67D07140C}"/>
              </a:ext>
            </a:extLst>
          </p:cNvPr>
          <p:cNvSpPr/>
          <p:nvPr/>
        </p:nvSpPr>
        <p:spPr>
          <a:xfrm>
            <a:off x="842918" y="1888580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2" b="16572"/>
          <a:stretch>
            <a:fillRect/>
          </a:stretch>
        </p:blipFill>
        <p:spPr>
          <a:prstGeom prst="ellipse">
            <a:avLst/>
          </a:prstGeom>
        </p:spPr>
      </p:pic>
      <p:sp>
        <p:nvSpPr>
          <p:cNvPr id="29" name="Drawing 51">
            <a:extLst>
              <a:ext uri="{FF2B5EF4-FFF2-40B4-BE49-F238E27FC236}">
                <a16:creationId xmlns:a16="http://schemas.microsoft.com/office/drawing/2014/main" id="{11887A3B-58EB-47FE-966A-9407D1F05807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2" name="Drawing 51">
            <a:extLst>
              <a:ext uri="{FF2B5EF4-FFF2-40B4-BE49-F238E27FC236}">
                <a16:creationId xmlns:a16="http://schemas.microsoft.com/office/drawing/2014/main" id="{97011CBE-F54F-440E-AAB2-D4EE239E3301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56">
            <a:extLst>
              <a:ext uri="{FF2B5EF4-FFF2-40B4-BE49-F238E27FC236}">
                <a16:creationId xmlns:a16="http://schemas.microsoft.com/office/drawing/2014/main" id="{E54F6179-4EC0-430C-A7AA-7A185FDCA40D}"/>
              </a:ext>
            </a:extLst>
          </p:cNvPr>
          <p:cNvSpPr/>
          <p:nvPr/>
        </p:nvSpPr>
        <p:spPr>
          <a:xfrm>
            <a:off x="659968" y="358587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51">
            <a:extLst>
              <a:ext uri="{FF2B5EF4-FFF2-40B4-BE49-F238E27FC236}">
                <a16:creationId xmlns:a16="http://schemas.microsoft.com/office/drawing/2014/main" id="{99E9D65A-F21A-4D2A-ABCC-30E35284AEF1}"/>
              </a:ext>
            </a:extLst>
          </p:cNvPr>
          <p:cNvSpPr/>
          <p:nvPr/>
        </p:nvSpPr>
        <p:spPr>
          <a:xfrm>
            <a:off x="647268" y="4947115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7E384399-0FA1-43DB-A01B-3D45059274B2}"/>
              </a:ext>
            </a:extLst>
          </p:cNvPr>
          <p:cNvSpPr/>
          <p:nvPr/>
        </p:nvSpPr>
        <p:spPr>
          <a:xfrm>
            <a:off x="634568" y="2285538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787383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94546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622848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5135826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352555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5023334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CB8B9-0CFB-4421-810E-88C68D3D4F3D}"/>
              </a:ext>
            </a:extLst>
          </p:cNvPr>
          <p:cNvGrpSpPr/>
          <p:nvPr/>
        </p:nvGrpSpPr>
        <p:grpSpPr>
          <a:xfrm>
            <a:off x="2922085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B5CAA191-5CA7-45D8-81B9-40AFC22EED9E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6" name="Rectangle 28">
              <a:extLst>
                <a:ext uri="{FF2B5EF4-FFF2-40B4-BE49-F238E27FC236}">
                  <a16:creationId xmlns:a16="http://schemas.microsoft.com/office/drawing/2014/main" id="{5665CCEA-E377-4250-8CF1-223D29ABA3C6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D7D53C-9E99-4433-91A0-44F44F246320}"/>
              </a:ext>
            </a:extLst>
          </p:cNvPr>
          <p:cNvGrpSpPr/>
          <p:nvPr/>
        </p:nvGrpSpPr>
        <p:grpSpPr>
          <a:xfrm>
            <a:off x="5491270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38" name="Rectangle 43">
              <a:extLst>
                <a:ext uri="{FF2B5EF4-FFF2-40B4-BE49-F238E27FC236}">
                  <a16:creationId xmlns:a16="http://schemas.microsoft.com/office/drawing/2014/main" id="{6F683D3B-870C-4581-8CCF-B73CE90D03D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39" name="Rectangle 44">
              <a:extLst>
                <a:ext uri="{FF2B5EF4-FFF2-40B4-BE49-F238E27FC236}">
                  <a16:creationId xmlns:a16="http://schemas.microsoft.com/office/drawing/2014/main" id="{1E95940A-8390-4C08-B7D5-6D40FBD53B06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6AAF7B-09CC-4192-8318-4CCAE6DA55D2}"/>
              </a:ext>
            </a:extLst>
          </p:cNvPr>
          <p:cNvGrpSpPr/>
          <p:nvPr/>
        </p:nvGrpSpPr>
        <p:grpSpPr>
          <a:xfrm>
            <a:off x="8060455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41" name="Rectangle 46">
              <a:extLst>
                <a:ext uri="{FF2B5EF4-FFF2-40B4-BE49-F238E27FC236}">
                  <a16:creationId xmlns:a16="http://schemas.microsoft.com/office/drawing/2014/main" id="{547A4134-FDEA-4F81-944F-181B6937BA0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2" name="Rectangle 47">
              <a:extLst>
                <a:ext uri="{FF2B5EF4-FFF2-40B4-BE49-F238E27FC236}">
                  <a16:creationId xmlns:a16="http://schemas.microsoft.com/office/drawing/2014/main" id="{A9279BDD-DDAB-4D47-BAC8-32A9164753C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30E785-B15A-4A21-9FA9-FACA6E5D4E21}"/>
              </a:ext>
            </a:extLst>
          </p:cNvPr>
          <p:cNvGrpSpPr/>
          <p:nvPr/>
        </p:nvGrpSpPr>
        <p:grpSpPr>
          <a:xfrm>
            <a:off x="592819" y="2589196"/>
            <a:ext cx="2239757" cy="2479651"/>
            <a:chOff x="592819" y="2589196"/>
            <a:chExt cx="2239757" cy="2479651"/>
          </a:xfrm>
        </p:grpSpPr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ABD634A9-6B91-4E58-A3FC-97BD8C2B0A10}"/>
                </a:ext>
              </a:extLst>
            </p:cNvPr>
            <p:cNvSpPr/>
            <p:nvPr userDrawn="1"/>
          </p:nvSpPr>
          <p:spPr>
            <a:xfrm>
              <a:off x="91101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5" name="Oval 10">
              <a:extLst>
                <a:ext uri="{FF2B5EF4-FFF2-40B4-BE49-F238E27FC236}">
                  <a16:creationId xmlns:a16="http://schemas.microsoft.com/office/drawing/2014/main" id="{DD7943F2-6467-400E-AA4D-DF709816D12E}"/>
                </a:ext>
              </a:extLst>
            </p:cNvPr>
            <p:cNvSpPr/>
            <p:nvPr userDrawn="1"/>
          </p:nvSpPr>
          <p:spPr>
            <a:xfrm>
              <a:off x="1214883" y="3192284"/>
              <a:ext cx="995630" cy="995625"/>
            </a:xfrm>
            <a:prstGeom prst="ellipse">
              <a:avLst/>
            </a:prstGeom>
            <a:solidFill>
              <a:srgbClr val="a688fc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A39D37-33B1-42EC-B312-06491C5E06F8}"/>
                </a:ext>
              </a:extLst>
            </p:cNvPr>
            <p:cNvSpPr txBox="1"/>
            <p:nvPr userDrawn="1"/>
          </p:nvSpPr>
          <p:spPr>
            <a:xfrm>
              <a:off x="1443234" y="2589196"/>
              <a:ext cx="5389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2005</a:t>
              </a:r>
            </a:p>
          </p:txBody>
        </p:sp>
        <p:sp>
          <p:nvSpPr>
            <p:cNvPr id="47" name="Shape 2748">
              <a:extLst>
                <a:ext uri="{FF2B5EF4-FFF2-40B4-BE49-F238E27FC236}">
                  <a16:creationId xmlns:a16="http://schemas.microsoft.com/office/drawing/2014/main" id="{870D0E18-34F3-4F22-B091-15614DBD2471}"/>
                </a:ext>
              </a:extLst>
            </p:cNvPr>
            <p:cNvSpPr/>
            <p:nvPr userDrawn="1"/>
          </p:nvSpPr>
          <p:spPr>
            <a:xfrm>
              <a:off x="1525683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8280" y="18579"/>
                  </a:moveTo>
                  <a:cubicBezTo>
                    <a:pt x="20323" y="16614"/>
                    <a:pt x="21600" y="13859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6" y="0"/>
                    <a:pt x="0" y="4835"/>
                    <a:pt x="0" y="10800"/>
                  </a:cubicBezTo>
                  <a:cubicBezTo>
                    <a:pt x="0" y="13859"/>
                    <a:pt x="1277" y="16614"/>
                    <a:pt x="3320" y="18579"/>
                  </a:cubicBezTo>
                  <a:lnTo>
                    <a:pt x="2107" y="20762"/>
                  </a:lnTo>
                  <a:cubicBezTo>
                    <a:pt x="2019" y="20851"/>
                    <a:pt x="1964" y="20974"/>
                    <a:pt x="1964" y="21109"/>
                  </a:cubicBezTo>
                  <a:cubicBezTo>
                    <a:pt x="1964" y="21380"/>
                    <a:pt x="2184" y="21600"/>
                    <a:pt x="2455" y="21600"/>
                  </a:cubicBezTo>
                  <a:cubicBezTo>
                    <a:pt x="2590" y="21600"/>
                    <a:pt x="2713" y="21545"/>
                    <a:pt x="2802" y="21456"/>
                  </a:cubicBezTo>
                  <a:cubicBezTo>
                    <a:pt x="2858" y="21400"/>
                    <a:pt x="2894" y="21327"/>
                    <a:pt x="2917" y="21248"/>
                  </a:cubicBezTo>
                  <a:lnTo>
                    <a:pt x="4044" y="19219"/>
                  </a:lnTo>
                  <a:cubicBezTo>
                    <a:pt x="5895" y="20706"/>
                    <a:pt x="8242" y="21600"/>
                    <a:pt x="10800" y="21600"/>
                  </a:cubicBezTo>
                  <a:cubicBezTo>
                    <a:pt x="13358" y="21600"/>
                    <a:pt x="15705" y="20706"/>
                    <a:pt x="17555" y="19219"/>
                  </a:cubicBezTo>
                  <a:lnTo>
                    <a:pt x="18683" y="21248"/>
                  </a:lnTo>
                  <a:cubicBezTo>
                    <a:pt x="18743" y="21450"/>
                    <a:pt x="18923" y="21600"/>
                    <a:pt x="19145" y="21600"/>
                  </a:cubicBezTo>
                  <a:cubicBezTo>
                    <a:pt x="19416" y="21600"/>
                    <a:pt x="19636" y="21380"/>
                    <a:pt x="19636" y="21109"/>
                  </a:cubicBezTo>
                  <a:cubicBezTo>
                    <a:pt x="19636" y="20974"/>
                    <a:pt x="19581" y="20851"/>
                    <a:pt x="19493" y="20762"/>
                  </a:cubicBezTo>
                  <a:cubicBezTo>
                    <a:pt x="19493" y="20762"/>
                    <a:pt x="18280" y="18579"/>
                    <a:pt x="18280" y="18579"/>
                  </a:cubicBezTo>
                  <a:close/>
                  <a:moveTo>
                    <a:pt x="10800" y="16691"/>
                  </a:moveTo>
                  <a:cubicBezTo>
                    <a:pt x="7547" y="16691"/>
                    <a:pt x="4909" y="14053"/>
                    <a:pt x="4909" y="10800"/>
                  </a:cubicBezTo>
                  <a:cubicBezTo>
                    <a:pt x="4909" y="7547"/>
                    <a:pt x="7547" y="4909"/>
                    <a:pt x="10800" y="4909"/>
                  </a:cubicBezTo>
                  <a:cubicBezTo>
                    <a:pt x="14053" y="4909"/>
                    <a:pt x="16691" y="7547"/>
                    <a:pt x="16691" y="10800"/>
                  </a:cubicBezTo>
                  <a:cubicBezTo>
                    <a:pt x="16691" y="14053"/>
                    <a:pt x="14053" y="16691"/>
                    <a:pt x="10800" y="16691"/>
                  </a:cubicBezTo>
                  <a:moveTo>
                    <a:pt x="10800" y="3927"/>
                  </a:moveTo>
                  <a:cubicBezTo>
                    <a:pt x="7004" y="3927"/>
                    <a:pt x="3927" y="7004"/>
                    <a:pt x="3927" y="10800"/>
                  </a:cubicBezTo>
                  <a:cubicBezTo>
                    <a:pt x="3927" y="14596"/>
                    <a:pt x="7004" y="17673"/>
                    <a:pt x="10800" y="17673"/>
                  </a:cubicBezTo>
                  <a:cubicBezTo>
                    <a:pt x="14596" y="17673"/>
                    <a:pt x="17673" y="14596"/>
                    <a:pt x="17673" y="10800"/>
                  </a:cubicBezTo>
                  <a:cubicBezTo>
                    <a:pt x="17673" y="7004"/>
                    <a:pt x="14596" y="3927"/>
                    <a:pt x="10800" y="3927"/>
                  </a:cubicBezTo>
                  <a:moveTo>
                    <a:pt x="10800" y="12764"/>
                  </a:move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moveTo>
                    <a:pt x="10800" y="7855"/>
                  </a:moveTo>
                  <a:cubicBezTo>
                    <a:pt x="9173" y="7855"/>
                    <a:pt x="7855" y="9173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9173"/>
                    <a:pt x="12427" y="7855"/>
                    <a:pt x="10800" y="78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9CC9C9-3645-433F-93BB-458D137DD42A}"/>
                </a:ext>
              </a:extLst>
            </p:cNvPr>
            <p:cNvSpPr txBox="1"/>
            <p:nvPr userDrawn="1"/>
          </p:nvSpPr>
          <p:spPr>
            <a:xfrm>
              <a:off x="592819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A785DA3-77BB-449F-A08A-ADD37C0A3F85}"/>
              </a:ext>
            </a:extLst>
          </p:cNvPr>
          <p:cNvGrpSpPr/>
          <p:nvPr/>
        </p:nvGrpSpPr>
        <p:grpSpPr>
          <a:xfrm>
            <a:off x="3162004" y="2589196"/>
            <a:ext cx="2239757" cy="2479651"/>
            <a:chOff x="2990199" y="2589196"/>
            <a:chExt cx="2239757" cy="2479651"/>
          </a:xfrm>
        </p:grpSpPr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0FAAE5DF-CC77-4FC6-B497-F223C8FD4687}"/>
                </a:ext>
              </a:extLst>
            </p:cNvPr>
            <p:cNvSpPr/>
            <p:nvPr userDrawn="1"/>
          </p:nvSpPr>
          <p:spPr>
            <a:xfrm>
              <a:off x="3129943" y="2813131"/>
              <a:ext cx="19602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0C35345-F543-44FB-9759-BBBAACCA21CA}"/>
                </a:ext>
              </a:extLst>
            </p:cNvPr>
            <p:cNvGrpSpPr/>
            <p:nvPr userDrawn="1"/>
          </p:nvGrpSpPr>
          <p:grpSpPr>
            <a:xfrm>
              <a:off x="2990199" y="2589196"/>
              <a:ext cx="2239757" cy="2479651"/>
              <a:chOff x="2990199" y="2589196"/>
              <a:chExt cx="2239757" cy="2479651"/>
            </a:xfrm>
          </p:grpSpPr>
          <p:sp>
            <p:nvSpPr>
              <p:cNvPr id="52" name="Oval 11">
                <a:extLst>
                  <a:ext uri="{FF2B5EF4-FFF2-40B4-BE49-F238E27FC236}">
                    <a16:creationId xmlns:a16="http://schemas.microsoft.com/office/drawing/2014/main" id="{D19ADD98-C6D3-482D-83CC-5DC883491D4B}"/>
                  </a:ext>
                </a:extLst>
              </p:cNvPr>
              <p:cNvSpPr/>
              <p:nvPr userDrawn="1"/>
            </p:nvSpPr>
            <p:spPr>
              <a:xfrm>
                <a:off x="3612263" y="3192284"/>
                <a:ext cx="995630" cy="995625"/>
              </a:xfrm>
              <a:prstGeom prst="ellipse">
                <a:avLst/>
              </a:prstGeom>
              <a:solidFill>
                <a:schemeClr val="accent4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 dirty="0"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F42BF6-D7DD-4AE3-B72A-35FDDA58C9A6}"/>
                  </a:ext>
                </a:extLst>
              </p:cNvPr>
              <p:cNvSpPr txBox="1"/>
              <p:nvPr userDrawn="1"/>
            </p:nvSpPr>
            <p:spPr>
              <a:xfrm>
                <a:off x="3871071" y="2589196"/>
                <a:ext cx="47801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100" kern="0" dirty="0">
                    <a:solidFill>
                      <a:schemeClr val="bg1"/>
                    </a:solidFill>
                    <a:latin typeface="Poppins" panose="00000500000000000000" pitchFamily="2" charset="0"/>
                    <a:ea typeface="Roboto" panose="02000000000000000000" pitchFamily="2" charset="0"/>
                    <a:cs typeface="Poppins" panose="00000500000000000000" pitchFamily="2" charset="0"/>
                  </a:rPr>
                  <a:t>2010</a:t>
                </a:r>
              </a:p>
            </p:txBody>
          </p:sp>
          <p:sp>
            <p:nvSpPr>
              <p:cNvPr id="54" name="Shape 2848">
                <a:extLst>
                  <a:ext uri="{FF2B5EF4-FFF2-40B4-BE49-F238E27FC236}">
                    <a16:creationId xmlns:a16="http://schemas.microsoft.com/office/drawing/2014/main" id="{7FF62C5F-EB94-44BC-9DA5-DD5F7B4CB99A}"/>
                  </a:ext>
                </a:extLst>
              </p:cNvPr>
              <p:cNvSpPr/>
              <p:nvPr userDrawn="1"/>
            </p:nvSpPr>
            <p:spPr>
              <a:xfrm>
                <a:off x="3912620" y="353899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9B9741-766E-419F-BD02-527DC918E70D}"/>
                  </a:ext>
                </a:extLst>
              </p:cNvPr>
              <p:cNvSpPr txBox="1"/>
              <p:nvPr userDrawn="1"/>
            </p:nvSpPr>
            <p:spPr>
              <a:xfrm>
                <a:off x="2990199" y="4248173"/>
                <a:ext cx="2239757" cy="820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 company is an association or collection of individuals, whether natural persons.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E5E4A1F-911B-4D01-B395-C42B224534A7}"/>
              </a:ext>
            </a:extLst>
          </p:cNvPr>
          <p:cNvGrpSpPr/>
          <p:nvPr/>
        </p:nvGrpSpPr>
        <p:grpSpPr>
          <a:xfrm>
            <a:off x="5731189" y="2589196"/>
            <a:ext cx="2239757" cy="2479651"/>
            <a:chOff x="5324355" y="2589196"/>
            <a:chExt cx="2239757" cy="2479651"/>
          </a:xfrm>
        </p:grpSpPr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5B439C94-663E-421E-BB6A-D705C0C9B9FC}"/>
                </a:ext>
              </a:extLst>
            </p:cNvPr>
            <p:cNvSpPr/>
            <p:nvPr userDrawn="1"/>
          </p:nvSpPr>
          <p:spPr>
            <a:xfrm>
              <a:off x="5575601" y="2813131"/>
              <a:ext cx="17372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sp>
          <p:nvSpPr>
            <p:cNvPr id="58" name="Oval 12">
              <a:extLst>
                <a:ext uri="{FF2B5EF4-FFF2-40B4-BE49-F238E27FC236}">
                  <a16:creationId xmlns:a16="http://schemas.microsoft.com/office/drawing/2014/main" id="{5577113B-10CE-46BF-99C8-1AE23E7988B7}"/>
                </a:ext>
              </a:extLst>
            </p:cNvPr>
            <p:cNvSpPr/>
            <p:nvPr userDrawn="1"/>
          </p:nvSpPr>
          <p:spPr>
            <a:xfrm>
              <a:off x="5949393" y="3192283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DF10B5-B321-4954-BD19-7A7AE1D38C22}"/>
                </a:ext>
              </a:extLst>
            </p:cNvPr>
            <p:cNvSpPr txBox="1"/>
            <p:nvPr userDrawn="1"/>
          </p:nvSpPr>
          <p:spPr>
            <a:xfrm>
              <a:off x="6205226" y="2589196"/>
              <a:ext cx="47801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2015</a:t>
              </a:r>
            </a:p>
          </p:txBody>
        </p:sp>
        <p:sp>
          <p:nvSpPr>
            <p:cNvPr id="60" name="Shape 2688">
              <a:extLst>
                <a:ext uri="{FF2B5EF4-FFF2-40B4-BE49-F238E27FC236}">
                  <a16:creationId xmlns:a16="http://schemas.microsoft.com/office/drawing/2014/main" id="{BD189651-3BCD-4EEA-A30A-A12E906BDBB2}"/>
                </a:ext>
              </a:extLst>
            </p:cNvPr>
            <p:cNvSpPr/>
            <p:nvPr userDrawn="1"/>
          </p:nvSpPr>
          <p:spPr>
            <a:xfrm>
              <a:off x="6257220" y="3509656"/>
              <a:ext cx="374028" cy="3740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309"/>
                  </a:moveTo>
                  <a:cubicBezTo>
                    <a:pt x="20618" y="10851"/>
                    <a:pt x="20178" y="11291"/>
                    <a:pt x="19636" y="11291"/>
                  </a:cubicBezTo>
                  <a:lnTo>
                    <a:pt x="19636" y="7364"/>
                  </a:lnTo>
                  <a:cubicBezTo>
                    <a:pt x="20178" y="7364"/>
                    <a:pt x="20618" y="7804"/>
                    <a:pt x="20618" y="8345"/>
                  </a:cubicBezTo>
                  <a:cubicBezTo>
                    <a:pt x="20618" y="8345"/>
                    <a:pt x="20618" y="10309"/>
                    <a:pt x="20618" y="10309"/>
                  </a:cubicBezTo>
                  <a:close/>
                  <a:moveTo>
                    <a:pt x="18655" y="17182"/>
                  </a:moveTo>
                  <a:cubicBezTo>
                    <a:pt x="18655" y="17453"/>
                    <a:pt x="18434" y="17673"/>
                    <a:pt x="18164" y="17673"/>
                  </a:cubicBezTo>
                  <a:cubicBezTo>
                    <a:pt x="17893" y="17673"/>
                    <a:pt x="17673" y="17453"/>
                    <a:pt x="17673" y="17182"/>
                  </a:cubicBezTo>
                  <a:lnTo>
                    <a:pt x="17673" y="1473"/>
                  </a:lnTo>
                  <a:cubicBezTo>
                    <a:pt x="17673" y="1202"/>
                    <a:pt x="17893" y="982"/>
                    <a:pt x="18164" y="982"/>
                  </a:cubicBezTo>
                  <a:cubicBezTo>
                    <a:pt x="18434" y="982"/>
                    <a:pt x="18655" y="1202"/>
                    <a:pt x="18655" y="1473"/>
                  </a:cubicBezTo>
                  <a:cubicBezTo>
                    <a:pt x="18655" y="1473"/>
                    <a:pt x="18655" y="17182"/>
                    <a:pt x="18655" y="17182"/>
                  </a:cubicBezTo>
                  <a:close/>
                  <a:moveTo>
                    <a:pt x="16691" y="15788"/>
                  </a:moveTo>
                  <a:lnTo>
                    <a:pt x="2945" y="11745"/>
                  </a:lnTo>
                  <a:lnTo>
                    <a:pt x="2945" y="6910"/>
                  </a:lnTo>
                  <a:lnTo>
                    <a:pt x="16691" y="2867"/>
                  </a:lnTo>
                  <a:cubicBezTo>
                    <a:pt x="16691" y="2867"/>
                    <a:pt x="16691" y="15788"/>
                    <a:pt x="16691" y="15788"/>
                  </a:cubicBezTo>
                  <a:close/>
                  <a:moveTo>
                    <a:pt x="8251" y="18655"/>
                  </a:moveTo>
                  <a:lnTo>
                    <a:pt x="5357" y="18655"/>
                  </a:lnTo>
                  <a:lnTo>
                    <a:pt x="4126" y="13116"/>
                  </a:lnTo>
                  <a:lnTo>
                    <a:pt x="7167" y="14010"/>
                  </a:lnTo>
                  <a:cubicBezTo>
                    <a:pt x="7167" y="14010"/>
                    <a:pt x="8251" y="18655"/>
                    <a:pt x="8251" y="18655"/>
                  </a:cubicBezTo>
                  <a:close/>
                  <a:moveTo>
                    <a:pt x="8709" y="20618"/>
                  </a:moveTo>
                  <a:lnTo>
                    <a:pt x="5794" y="20618"/>
                  </a:lnTo>
                  <a:lnTo>
                    <a:pt x="5576" y="19636"/>
                  </a:lnTo>
                  <a:lnTo>
                    <a:pt x="8479" y="19636"/>
                  </a:lnTo>
                  <a:cubicBezTo>
                    <a:pt x="8479" y="19636"/>
                    <a:pt x="8709" y="20618"/>
                    <a:pt x="8709" y="20618"/>
                  </a:cubicBezTo>
                  <a:close/>
                  <a:moveTo>
                    <a:pt x="1964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1964" y="6873"/>
                  </a:lnTo>
                  <a:cubicBezTo>
                    <a:pt x="1964" y="6873"/>
                    <a:pt x="1964" y="11782"/>
                    <a:pt x="1964" y="11782"/>
                  </a:cubicBezTo>
                  <a:close/>
                  <a:moveTo>
                    <a:pt x="19636" y="6382"/>
                  </a:moveTo>
                  <a:lnTo>
                    <a:pt x="19636" y="1473"/>
                  </a:lnTo>
                  <a:cubicBezTo>
                    <a:pt x="19636" y="659"/>
                    <a:pt x="18977" y="0"/>
                    <a:pt x="18164" y="0"/>
                  </a:cubicBezTo>
                  <a:cubicBezTo>
                    <a:pt x="17350" y="0"/>
                    <a:pt x="16691" y="659"/>
                    <a:pt x="16691" y="1473"/>
                  </a:cubicBezTo>
                  <a:lnTo>
                    <a:pt x="16691" y="1844"/>
                  </a:lnTo>
                  <a:lnTo>
                    <a:pt x="2459" y="6029"/>
                  </a:lnTo>
                  <a:cubicBezTo>
                    <a:pt x="2313" y="5944"/>
                    <a:pt x="2145" y="5891"/>
                    <a:pt x="1964" y="5891"/>
                  </a:cubicBezTo>
                  <a:lnTo>
                    <a:pt x="982" y="5891"/>
                  </a:lnTo>
                  <a:cubicBezTo>
                    <a:pt x="440" y="5891"/>
                    <a:pt x="0" y="6331"/>
                    <a:pt x="0" y="6873"/>
                  </a:cubicBezTo>
                  <a:lnTo>
                    <a:pt x="0" y="11782"/>
                  </a:lnTo>
                  <a:cubicBezTo>
                    <a:pt x="0" y="12324"/>
                    <a:pt x="440" y="12764"/>
                    <a:pt x="982" y="12764"/>
                  </a:cubicBezTo>
                  <a:lnTo>
                    <a:pt x="1964" y="12764"/>
                  </a:lnTo>
                  <a:cubicBezTo>
                    <a:pt x="2145" y="12764"/>
                    <a:pt x="2313" y="12711"/>
                    <a:pt x="2458" y="12626"/>
                  </a:cubicBezTo>
                  <a:lnTo>
                    <a:pt x="3050" y="12799"/>
                  </a:lnTo>
                  <a:lnTo>
                    <a:pt x="4921" y="21216"/>
                  </a:lnTo>
                  <a:lnTo>
                    <a:pt x="4930" y="21214"/>
                  </a:lnTo>
                  <a:cubicBezTo>
                    <a:pt x="4979" y="21433"/>
                    <a:pt x="5166" y="21600"/>
                    <a:pt x="5400" y="21600"/>
                  </a:cubicBezTo>
                  <a:lnTo>
                    <a:pt x="9327" y="21600"/>
                  </a:lnTo>
                  <a:cubicBezTo>
                    <a:pt x="9598" y="21600"/>
                    <a:pt x="9818" y="21381"/>
                    <a:pt x="9818" y="21109"/>
                  </a:cubicBezTo>
                  <a:cubicBezTo>
                    <a:pt x="9818" y="21072"/>
                    <a:pt x="9805" y="21039"/>
                    <a:pt x="9797" y="21005"/>
                  </a:cubicBezTo>
                  <a:lnTo>
                    <a:pt x="9806" y="21003"/>
                  </a:lnTo>
                  <a:lnTo>
                    <a:pt x="8249" y="14329"/>
                  </a:lnTo>
                  <a:lnTo>
                    <a:pt x="16691" y="16811"/>
                  </a:lnTo>
                  <a:lnTo>
                    <a:pt x="16691" y="17182"/>
                  </a:lnTo>
                  <a:cubicBezTo>
                    <a:pt x="16691" y="17995"/>
                    <a:pt x="17350" y="18655"/>
                    <a:pt x="18164" y="18655"/>
                  </a:cubicBezTo>
                  <a:cubicBezTo>
                    <a:pt x="18977" y="18655"/>
                    <a:pt x="19636" y="17995"/>
                    <a:pt x="19636" y="17182"/>
                  </a:cubicBezTo>
                  <a:lnTo>
                    <a:pt x="19636" y="12273"/>
                  </a:lnTo>
                  <a:cubicBezTo>
                    <a:pt x="20721" y="12273"/>
                    <a:pt x="21600" y="11394"/>
                    <a:pt x="21600" y="10309"/>
                  </a:cubicBezTo>
                  <a:lnTo>
                    <a:pt x="21600" y="8345"/>
                  </a:lnTo>
                  <a:cubicBezTo>
                    <a:pt x="21600" y="7261"/>
                    <a:pt x="20721" y="6382"/>
                    <a:pt x="19636" y="6382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C39483A-8D9E-437F-83FC-055AB9BE301B}"/>
                </a:ext>
              </a:extLst>
            </p:cNvPr>
            <p:cNvSpPr txBox="1"/>
            <p:nvPr userDrawn="1"/>
          </p:nvSpPr>
          <p:spPr>
            <a:xfrm>
              <a:off x="5324355" y="4248173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5EBA68-4989-4190-B452-5C864CA67A00}"/>
              </a:ext>
            </a:extLst>
          </p:cNvPr>
          <p:cNvGrpSpPr/>
          <p:nvPr/>
        </p:nvGrpSpPr>
        <p:grpSpPr>
          <a:xfrm>
            <a:off x="8300373" y="2589196"/>
            <a:ext cx="2239757" cy="2460442"/>
            <a:chOff x="7673430" y="2589196"/>
            <a:chExt cx="2239757" cy="2460442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D038CDA4-C9B0-4CB6-B408-07030E9167A4}"/>
                </a:ext>
              </a:extLst>
            </p:cNvPr>
            <p:cNvSpPr/>
            <p:nvPr userDrawn="1"/>
          </p:nvSpPr>
          <p:spPr>
            <a:xfrm>
              <a:off x="7991625" y="2813131"/>
              <a:ext cx="160336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Four</a:t>
              </a:r>
            </a:p>
          </p:txBody>
        </p:sp>
        <p:sp>
          <p:nvSpPr>
            <p:cNvPr id="64" name="Oval 13">
              <a:extLst>
                <a:ext uri="{FF2B5EF4-FFF2-40B4-BE49-F238E27FC236}">
                  <a16:creationId xmlns:a16="http://schemas.microsoft.com/office/drawing/2014/main" id="{6A12FB41-531F-483B-A716-CFC537E4E3B4}"/>
                </a:ext>
              </a:extLst>
            </p:cNvPr>
            <p:cNvSpPr/>
            <p:nvPr userDrawn="1"/>
          </p:nvSpPr>
          <p:spPr>
            <a:xfrm>
              <a:off x="8295493" y="3192114"/>
              <a:ext cx="995630" cy="995625"/>
            </a:xfrm>
            <a:prstGeom prst="ellipse">
              <a:avLst/>
            </a:prstGeom>
            <a:solidFill>
              <a:schemeClr val="accent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7F05BCA-6AF2-4BE2-80A9-FBF78B0A75FD}"/>
                </a:ext>
              </a:extLst>
            </p:cNvPr>
            <p:cNvSpPr txBox="1"/>
            <p:nvPr userDrawn="1"/>
          </p:nvSpPr>
          <p:spPr>
            <a:xfrm>
              <a:off x="8544683" y="2589196"/>
              <a:ext cx="4972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kern="0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2018</a:t>
              </a:r>
            </a:p>
          </p:txBody>
        </p:sp>
        <p:sp>
          <p:nvSpPr>
            <p:cNvPr id="66" name="Shape 2845">
              <a:extLst>
                <a:ext uri="{FF2B5EF4-FFF2-40B4-BE49-F238E27FC236}">
                  <a16:creationId xmlns:a16="http://schemas.microsoft.com/office/drawing/2014/main" id="{E62C1882-B551-4598-92D2-8CAA6C5416EA}"/>
                </a:ext>
              </a:extLst>
            </p:cNvPr>
            <p:cNvSpPr/>
            <p:nvPr userDrawn="1"/>
          </p:nvSpPr>
          <p:spPr>
            <a:xfrm>
              <a:off x="8631752" y="3499213"/>
              <a:ext cx="323111" cy="394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" panose="020F0502020204030203" pitchFamily="34" charset="0"/>
                </a:rPr>
                <a:t> </a:t>
              </a: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58CB51B-BCDD-44D5-BF2C-07901DDAE598}"/>
                </a:ext>
              </a:extLst>
            </p:cNvPr>
            <p:cNvSpPr txBox="1"/>
            <p:nvPr userDrawn="1"/>
          </p:nvSpPr>
          <p:spPr>
            <a:xfrm>
              <a:off x="7673430" y="4228964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</p:grpSp>
      <p:sp>
        <p:nvSpPr>
          <p:cNvPr id="68" name="Heading 15">
            <a:extLst>
              <a:ext uri="{FF2B5EF4-FFF2-40B4-BE49-F238E27FC236}">
                <a16:creationId xmlns:a16="http://schemas.microsoft.com/office/drawing/2014/main" id="{0E490281-C956-4563-9CDF-A319FAF6024A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ubtitle 2">
            <a:extLst>
              <a:ext uri="{FF2B5EF4-FFF2-40B4-BE49-F238E27FC236}">
                <a16:creationId xmlns:a16="http://schemas.microsoft.com/office/drawing/2014/main" id="{0BE84FC6-E487-4B7D-8E49-6A247F27C403}"/>
              </a:ext>
            </a:extLst>
          </p:cNvPr>
          <p:cNvSpPr txBox="1">
            <a:spLocks/>
          </p:cNvSpPr>
          <p:nvPr/>
        </p:nvSpPr>
        <p:spPr>
          <a:xfrm>
            <a:off x="544282" y="3509082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5EE24D45-0D9E-42E8-AF54-16D6C5949552}"/>
              </a:ext>
            </a:extLst>
          </p:cNvPr>
          <p:cNvSpPr/>
          <p:nvPr/>
        </p:nvSpPr>
        <p:spPr>
          <a:xfrm>
            <a:off x="629257" y="3250200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950224D8-78F8-4BE2-85C6-0EFA2B3F166D}"/>
              </a:ext>
            </a:extLst>
          </p:cNvPr>
          <p:cNvSpPr txBox="1">
            <a:spLocks/>
          </p:cNvSpPr>
          <p:nvPr/>
        </p:nvSpPr>
        <p:spPr>
          <a:xfrm>
            <a:off x="3216661" y="3509083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5" name="Rectangle 23">
            <a:extLst>
              <a:ext uri="{FF2B5EF4-FFF2-40B4-BE49-F238E27FC236}">
                <a16:creationId xmlns:a16="http://schemas.microsoft.com/office/drawing/2014/main" id="{DC401209-7EAE-432B-A4AA-BC275671F24D}"/>
              </a:ext>
            </a:extLst>
          </p:cNvPr>
          <p:cNvSpPr/>
          <p:nvPr/>
        </p:nvSpPr>
        <p:spPr>
          <a:xfrm>
            <a:off x="3282587" y="3250200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D2CE5F9B-0CF5-46AE-8AE5-4D0269971EA0}"/>
              </a:ext>
            </a:extLst>
          </p:cNvPr>
          <p:cNvSpPr txBox="1">
            <a:spLocks/>
          </p:cNvSpPr>
          <p:nvPr/>
        </p:nvSpPr>
        <p:spPr>
          <a:xfrm>
            <a:off x="616149" y="2434967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7" name="Rectangle 26">
            <a:extLst>
              <a:ext uri="{FF2B5EF4-FFF2-40B4-BE49-F238E27FC236}">
                <a16:creationId xmlns:a16="http://schemas.microsoft.com/office/drawing/2014/main" id="{835F6622-2F16-4A94-954E-7B0AA5D0B500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6839AA9B-08CB-47A5-8EDC-24853452D882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59" name="Rectangle 30">
            <a:extLst>
              <a:ext uri="{FF2B5EF4-FFF2-40B4-BE49-F238E27FC236}">
                <a16:creationId xmlns:a16="http://schemas.microsoft.com/office/drawing/2014/main" id="{864FF6AD-D009-42EB-A8D9-757E27BEDCE3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C1BBB312-01D6-44A6-9592-E00A14480EC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D8D9CA11-CD20-4A8D-BC46-A638F725A007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D2749E-17EE-44DA-B08F-1288E19358D8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cxnSp>
        <p:nvCxnSpPr>
          <p:cNvPr id="63" name="Straight connective line 62">
            <a:extLst>
              <a:ext uri="{FF2B5EF4-FFF2-40B4-BE49-F238E27FC236}">
                <a16:creationId xmlns:a16="http://schemas.microsoft.com/office/drawing/2014/main" id="{2C35D80A-E0C2-4947-B879-8DE34DCFA0F0}"/>
              </a:ext>
            </a:extLst>
          </p:cNvPr>
          <p:cNvCxnSpPr/>
          <p:nvPr/>
        </p:nvCxnSpPr>
        <p:spPr>
          <a:xfrm>
            <a:off x="616149" y="4205514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Drawing 63" descr="Picture looks like as plant, sits, green, wood&#10;&#10;">
            <a:extLst>
              <a:ext uri="{FF2B5EF4-FFF2-40B4-BE49-F238E27FC236}">
                <a16:creationId xmlns:a16="http://schemas.microsoft.com/office/drawing/2014/main" id="{FDE54EC5-28A9-4036-A9D8-674413F67C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1" name="Heading 15">
            <a:extLst>
              <a:ext uri="{FF2B5EF4-FFF2-40B4-BE49-F238E27FC236}">
                <a16:creationId xmlns:a16="http://schemas.microsoft.com/office/drawing/2014/main" id="{DED55510-CA0D-47B9-BCA4-AAF8ED852E7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presentation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20" name="Drawing 19" descr="Picture looks like as zebra, striped, sits, table&#10;&#10;">
            <a:extLst>
              <a:ext uri="{FF2B5EF4-FFF2-40B4-BE49-F238E27FC236}">
                <a16:creationId xmlns:a16="http://schemas.microsoft.com/office/drawing/2014/main" id="{4C6DF1CD-2630-4309-B385-B65DC5E41AB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8" name="Drawing 17" descr="Picture looks like as plant, sheet, fern, green&#10;&#10;">
            <a:extLst>
              <a:ext uri="{FF2B5EF4-FFF2-40B4-BE49-F238E27FC236}">
                <a16:creationId xmlns:a16="http://schemas.microsoft.com/office/drawing/2014/main" id="{0EA22DA2-5763-4315-A711-90DE2E95747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8" r="16638"/>
          <a:stretch>
            <a:fillRect/>
          </a:stretch>
        </p:blipFill>
        <p:spPr/>
      </p:pic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1" name="Drawing 51">
            <a:extLst>
              <a:ext uri="{FF2B5EF4-FFF2-40B4-BE49-F238E27FC236}">
                <a16:creationId xmlns:a16="http://schemas.microsoft.com/office/drawing/2014/main" id="{5B52F416-AD9D-462B-B00A-9A3D6F480B73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2" name="Drawing 51">
            <a:extLst>
              <a:ext uri="{FF2B5EF4-FFF2-40B4-BE49-F238E27FC236}">
                <a16:creationId xmlns:a16="http://schemas.microsoft.com/office/drawing/2014/main" id="{4EBD9359-2DDE-4E49-889E-8818BD4BD62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3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pic>
        <p:nvPicPr>
          <p:cNvPr id="7" name="Drawing 6" descr="Picture looks like as plant, wood, palm, sheet&#10;&#10;">
            <a:extLst>
              <a:ext uri="{FF2B5EF4-FFF2-40B4-BE49-F238E27FC236}">
                <a16:creationId xmlns:a16="http://schemas.microsoft.com/office/drawing/2014/main" id="{CA3E549F-FD9F-46F7-BCA3-B63DD46A39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5" b="16735"/>
          <a:stretch>
            <a:fillRect/>
          </a:stretch>
        </p:blipFill>
        <p:spPr/>
      </p:pic>
      <p:pic>
        <p:nvPicPr>
          <p:cNvPr id="20" name="Drawing 19" descr="Picture looks like as plant, sits, green, wood&#10;&#10;">
            <a:extLst>
              <a:ext uri="{FF2B5EF4-FFF2-40B4-BE49-F238E27FC236}">
                <a16:creationId xmlns:a16="http://schemas.microsoft.com/office/drawing/2014/main" id="{2DCC3A58-8A1B-4A75-B855-DB1C0EC94BF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6362120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9852759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1862</Words>
  <Application>Microsoft Office PowerPoint</Application>
  <PresentationFormat>Wide-screen</PresentationFormat>
  <Paragraphs>207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9" baseType="lpstr">
      <vt:lpstr>Montserrat</vt:lpstr>
      <vt:lpstr>Poppins Light</vt:lpstr>
      <vt:lpstr>Poppins</vt:lpstr>
      <vt:lpstr>Calibri</vt:lpstr>
      <vt:lpstr>Gudea</vt:lpstr>
      <vt:lpstr>Poppins Bold</vt:lpstr>
      <vt:lpstr>Arial</vt:lpstr>
      <vt:lpstr>Roboto</vt:lpstr>
      <vt:lpstr>Gill Sans</vt:lpstr>
      <vt:lpstr>Lato Light</vt:lpstr>
      <vt:lpstr>Lato Regular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62</cp:revision>
  <dcterms:created xsi:type="dcterms:W3CDTF">2020-04-21T09:44:24Z</dcterms:created>
  <dcterms:modified xsi:type="dcterms:W3CDTF">2020-04-23T21:36:31Z</dcterms:modified>
</cp:coreProperties>
</file>